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6"/>
  </p:notesMasterIdLst>
  <p:handoutMasterIdLst>
    <p:handoutMasterId r:id="rId27"/>
  </p:handoutMasterIdLst>
  <p:sldIdLst>
    <p:sldId id="538" r:id="rId2"/>
    <p:sldId id="535" r:id="rId3"/>
    <p:sldId id="570" r:id="rId4"/>
    <p:sldId id="574" r:id="rId5"/>
    <p:sldId id="569" r:id="rId6"/>
    <p:sldId id="606" r:id="rId7"/>
    <p:sldId id="575" r:id="rId8"/>
    <p:sldId id="572" r:id="rId9"/>
    <p:sldId id="601" r:id="rId10"/>
    <p:sldId id="576" r:id="rId11"/>
    <p:sldId id="577" r:id="rId12"/>
    <p:sldId id="608" r:id="rId13"/>
    <p:sldId id="585" r:id="rId14"/>
    <p:sldId id="578" r:id="rId15"/>
    <p:sldId id="603" r:id="rId16"/>
    <p:sldId id="604" r:id="rId17"/>
    <p:sldId id="595" r:id="rId18"/>
    <p:sldId id="594" r:id="rId19"/>
    <p:sldId id="605" r:id="rId20"/>
    <p:sldId id="584" r:id="rId21"/>
    <p:sldId id="583" r:id="rId22"/>
    <p:sldId id="536" r:id="rId23"/>
    <p:sldId id="552" r:id="rId24"/>
    <p:sldId id="549" r:id="rId25"/>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CC"/>
    <a:srgbClr val="FF0066"/>
    <a:srgbClr val="33CC33"/>
    <a:srgbClr val="00FFFF"/>
    <a:srgbClr val="6600FF"/>
    <a:srgbClr val="CC66FF"/>
    <a:srgbClr val="62832D"/>
    <a:srgbClr val="0066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9291B-5099-4C3E-B4A6-A0E798D091E4}" v="312" dt="2022-11-27T17:23:59.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514" autoAdjust="0"/>
  </p:normalViewPr>
  <p:slideViewPr>
    <p:cSldViewPr>
      <p:cViewPr varScale="1">
        <p:scale>
          <a:sx n="91" d="100"/>
          <a:sy n="91" d="100"/>
        </p:scale>
        <p:origin x="322" y="72"/>
      </p:cViewPr>
      <p:guideLst>
        <p:guide orient="horz" pos="2160"/>
        <p:guide pos="3840"/>
      </p:guideLst>
    </p:cSldViewPr>
  </p:slideViewPr>
  <p:notesTextViewPr>
    <p:cViewPr>
      <p:scale>
        <a:sx n="100" d="100"/>
        <a:sy n="100" d="100"/>
      </p:scale>
      <p:origin x="0" y="0"/>
    </p:cViewPr>
  </p:notesTextViewPr>
  <p:sorterViewPr>
    <p:cViewPr>
      <p:scale>
        <a:sx n="90" d="100"/>
        <a:sy n="90" d="100"/>
      </p:scale>
      <p:origin x="0" y="13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 Tiwari" userId="a9d2dd2095ada35c" providerId="LiveId" clId="{A3E9291B-5099-4C3E-B4A6-A0E798D091E4}"/>
    <pc:docChg chg="undo custSel addSld delSld modSld sldOrd">
      <pc:chgData name="Jaya Tiwari" userId="a9d2dd2095ada35c" providerId="LiveId" clId="{A3E9291B-5099-4C3E-B4A6-A0E798D091E4}" dt="2022-11-30T06:43:09.118" v="1810" actId="20577"/>
      <pc:docMkLst>
        <pc:docMk/>
      </pc:docMkLst>
      <pc:sldChg chg="modSp mod">
        <pc:chgData name="Jaya Tiwari" userId="a9d2dd2095ada35c" providerId="LiveId" clId="{A3E9291B-5099-4C3E-B4A6-A0E798D091E4}" dt="2022-11-27T17:27:20.423" v="1620" actId="20577"/>
        <pc:sldMkLst>
          <pc:docMk/>
          <pc:sldMk cId="0" sldId="535"/>
        </pc:sldMkLst>
        <pc:spChg chg="mod">
          <ac:chgData name="Jaya Tiwari" userId="a9d2dd2095ada35c" providerId="LiveId" clId="{A3E9291B-5099-4C3E-B4A6-A0E798D091E4}" dt="2022-11-27T16:57:00.284" v="1399" actId="14100"/>
          <ac:spMkLst>
            <pc:docMk/>
            <pc:sldMk cId="0" sldId="535"/>
            <ac:spMk id="5" creationId="{00000000-0000-0000-0000-000000000000}"/>
          </ac:spMkLst>
        </pc:spChg>
        <pc:spChg chg="mod">
          <ac:chgData name="Jaya Tiwari" userId="a9d2dd2095ada35c" providerId="LiveId" clId="{A3E9291B-5099-4C3E-B4A6-A0E798D091E4}" dt="2022-11-27T17:27:20.423" v="1620" actId="20577"/>
          <ac:spMkLst>
            <pc:docMk/>
            <pc:sldMk cId="0" sldId="535"/>
            <ac:spMk id="10" creationId="{00000000-0000-0000-0000-000000000000}"/>
          </ac:spMkLst>
        </pc:spChg>
        <pc:spChg chg="mod">
          <ac:chgData name="Jaya Tiwari" userId="a9d2dd2095ada35c" providerId="LiveId" clId="{A3E9291B-5099-4C3E-B4A6-A0E798D091E4}" dt="2022-11-27T16:57:51.619" v="1401" actId="2711"/>
          <ac:spMkLst>
            <pc:docMk/>
            <pc:sldMk cId="0" sldId="535"/>
            <ac:spMk id="14" creationId="{00000000-0000-0000-0000-000000000000}"/>
          </ac:spMkLst>
        </pc:spChg>
      </pc:sldChg>
      <pc:sldChg chg="modSp mod">
        <pc:chgData name="Jaya Tiwari" userId="a9d2dd2095ada35c" providerId="LiveId" clId="{A3E9291B-5099-4C3E-B4A6-A0E798D091E4}" dt="2022-11-27T17:33:41.216" v="1656" actId="1076"/>
        <pc:sldMkLst>
          <pc:docMk/>
          <pc:sldMk cId="0" sldId="536"/>
        </pc:sldMkLst>
        <pc:spChg chg="mod">
          <ac:chgData name="Jaya Tiwari" userId="a9d2dd2095ada35c" providerId="LiveId" clId="{A3E9291B-5099-4C3E-B4A6-A0E798D091E4}" dt="2022-11-27T17:32:54.134" v="1654" actId="14100"/>
          <ac:spMkLst>
            <pc:docMk/>
            <pc:sldMk cId="0" sldId="536"/>
            <ac:spMk id="5" creationId="{00000000-0000-0000-0000-000000000000}"/>
          </ac:spMkLst>
        </pc:spChg>
        <pc:spChg chg="mod">
          <ac:chgData name="Jaya Tiwari" userId="a9d2dd2095ada35c" providerId="LiveId" clId="{A3E9291B-5099-4C3E-B4A6-A0E798D091E4}" dt="2022-11-27T17:32:46.044" v="1652" actId="1076"/>
          <ac:spMkLst>
            <pc:docMk/>
            <pc:sldMk cId="0" sldId="536"/>
            <ac:spMk id="13" creationId="{00000000-0000-0000-0000-000000000000}"/>
          </ac:spMkLst>
        </pc:spChg>
        <pc:graphicFrameChg chg="mod">
          <ac:chgData name="Jaya Tiwari" userId="a9d2dd2095ada35c" providerId="LiveId" clId="{A3E9291B-5099-4C3E-B4A6-A0E798D091E4}" dt="2022-11-27T17:33:41.216" v="1656" actId="1076"/>
          <ac:graphicFrameMkLst>
            <pc:docMk/>
            <pc:sldMk cId="0" sldId="536"/>
            <ac:graphicFrameMk id="2" creationId="{1FC85150-5ED9-FCDE-207C-7E634D09BB83}"/>
          </ac:graphicFrameMkLst>
        </pc:graphicFrameChg>
      </pc:sldChg>
      <pc:sldChg chg="modSp mod">
        <pc:chgData name="Jaya Tiwari" userId="a9d2dd2095ada35c" providerId="LiveId" clId="{A3E9291B-5099-4C3E-B4A6-A0E798D091E4}" dt="2022-11-30T06:43:09.118" v="1810" actId="20577"/>
        <pc:sldMkLst>
          <pc:docMk/>
          <pc:sldMk cId="0" sldId="538"/>
        </pc:sldMkLst>
        <pc:spChg chg="mod">
          <ac:chgData name="Jaya Tiwari" userId="a9d2dd2095ada35c" providerId="LiveId" clId="{A3E9291B-5099-4C3E-B4A6-A0E798D091E4}" dt="2022-11-27T16:59:13.487" v="1410" actId="20577"/>
          <ac:spMkLst>
            <pc:docMk/>
            <pc:sldMk cId="0" sldId="538"/>
            <ac:spMk id="2" creationId="{00000000-0000-0000-0000-000000000000}"/>
          </ac:spMkLst>
        </pc:spChg>
        <pc:spChg chg="mod">
          <ac:chgData name="Jaya Tiwari" userId="a9d2dd2095ada35c" providerId="LiveId" clId="{A3E9291B-5099-4C3E-B4A6-A0E798D091E4}" dt="2022-11-30T06:43:09.118" v="1810" actId="20577"/>
          <ac:spMkLst>
            <pc:docMk/>
            <pc:sldMk cId="0" sldId="538"/>
            <ac:spMk id="4" creationId="{00000000-0000-0000-0000-000000000000}"/>
          </ac:spMkLst>
        </pc:spChg>
      </pc:sldChg>
      <pc:sldChg chg="modSp mod">
        <pc:chgData name="Jaya Tiwari" userId="a9d2dd2095ada35c" providerId="LiveId" clId="{A3E9291B-5099-4C3E-B4A6-A0E798D091E4}" dt="2022-11-27T17:32:26.261" v="1649" actId="1076"/>
        <pc:sldMkLst>
          <pc:docMk/>
          <pc:sldMk cId="3902358784" sldId="552"/>
        </pc:sldMkLst>
        <pc:spChg chg="mod">
          <ac:chgData name="Jaya Tiwari" userId="a9d2dd2095ada35c" providerId="LiveId" clId="{A3E9291B-5099-4C3E-B4A6-A0E798D091E4}" dt="2022-11-27T17:32:26.261" v="1649" actId="1076"/>
          <ac:spMkLst>
            <pc:docMk/>
            <pc:sldMk cId="3902358784" sldId="552"/>
            <ac:spMk id="3" creationId="{7EE91251-0942-80A9-7F00-70A2ADDE8DBA}"/>
          </ac:spMkLst>
        </pc:spChg>
        <pc:spChg chg="mod">
          <ac:chgData name="Jaya Tiwari" userId="a9d2dd2095ada35c" providerId="LiveId" clId="{A3E9291B-5099-4C3E-B4A6-A0E798D091E4}" dt="2022-11-27T17:32:22.192" v="1648" actId="14100"/>
          <ac:spMkLst>
            <pc:docMk/>
            <pc:sldMk cId="3902358784" sldId="552"/>
            <ac:spMk id="5" creationId="{00000000-0000-0000-0000-000000000000}"/>
          </ac:spMkLst>
        </pc:spChg>
        <pc:spChg chg="mod">
          <ac:chgData name="Jaya Tiwari" userId="a9d2dd2095ada35c" providerId="LiveId" clId="{A3E9291B-5099-4C3E-B4A6-A0E798D091E4}" dt="2022-11-27T17:32:07.389" v="1644" actId="1076"/>
          <ac:spMkLst>
            <pc:docMk/>
            <pc:sldMk cId="3902358784" sldId="552"/>
            <ac:spMk id="13" creationId="{00000000-0000-0000-0000-000000000000}"/>
          </ac:spMkLst>
        </pc:spChg>
      </pc:sldChg>
      <pc:sldChg chg="del">
        <pc:chgData name="Jaya Tiwari" userId="a9d2dd2095ada35c" providerId="LiveId" clId="{A3E9291B-5099-4C3E-B4A6-A0E798D091E4}" dt="2022-11-27T02:25:47.043" v="179" actId="2696"/>
        <pc:sldMkLst>
          <pc:docMk/>
          <pc:sldMk cId="0" sldId="566"/>
        </pc:sldMkLst>
      </pc:sldChg>
      <pc:sldChg chg="modSp mod">
        <pc:chgData name="Jaya Tiwari" userId="a9d2dd2095ada35c" providerId="LiveId" clId="{A3E9291B-5099-4C3E-B4A6-A0E798D091E4}" dt="2022-11-27T17:08:46.119" v="1455" actId="255"/>
        <pc:sldMkLst>
          <pc:docMk/>
          <pc:sldMk cId="3811030131" sldId="569"/>
        </pc:sldMkLst>
        <pc:spChg chg="mod">
          <ac:chgData name="Jaya Tiwari" userId="a9d2dd2095ada35c" providerId="LiveId" clId="{A3E9291B-5099-4C3E-B4A6-A0E798D091E4}" dt="2022-11-27T17:03:33.474" v="1424" actId="14100"/>
          <ac:spMkLst>
            <pc:docMk/>
            <pc:sldMk cId="3811030131" sldId="569"/>
            <ac:spMk id="5" creationId="{00000000-0000-0000-0000-000000000000}"/>
          </ac:spMkLst>
        </pc:spChg>
        <pc:spChg chg="mod">
          <ac:chgData name="Jaya Tiwari" userId="a9d2dd2095ada35c" providerId="LiveId" clId="{A3E9291B-5099-4C3E-B4A6-A0E798D091E4}" dt="2022-11-27T17:08:46.119" v="1455" actId="255"/>
          <ac:spMkLst>
            <pc:docMk/>
            <pc:sldMk cId="3811030131" sldId="569"/>
            <ac:spMk id="10" creationId="{00000000-0000-0000-0000-000000000000}"/>
          </ac:spMkLst>
        </pc:spChg>
        <pc:spChg chg="mod">
          <ac:chgData name="Jaya Tiwari" userId="a9d2dd2095ada35c" providerId="LiveId" clId="{A3E9291B-5099-4C3E-B4A6-A0E798D091E4}" dt="2022-11-27T17:03:18.567" v="1421" actId="1076"/>
          <ac:spMkLst>
            <pc:docMk/>
            <pc:sldMk cId="3811030131" sldId="569"/>
            <ac:spMk id="14" creationId="{00000000-0000-0000-0000-000000000000}"/>
          </ac:spMkLst>
        </pc:spChg>
      </pc:sldChg>
      <pc:sldChg chg="modSp mod">
        <pc:chgData name="Jaya Tiwari" userId="a9d2dd2095ada35c" providerId="LiveId" clId="{A3E9291B-5099-4C3E-B4A6-A0E798D091E4}" dt="2022-11-27T17:00:12.746" v="1414" actId="1076"/>
        <pc:sldMkLst>
          <pc:docMk/>
          <pc:sldMk cId="3892582790" sldId="570"/>
        </pc:sldMkLst>
        <pc:spChg chg="mod">
          <ac:chgData name="Jaya Tiwari" userId="a9d2dd2095ada35c" providerId="LiveId" clId="{A3E9291B-5099-4C3E-B4A6-A0E798D091E4}" dt="2022-11-27T17:00:03.492" v="1413" actId="14100"/>
          <ac:spMkLst>
            <pc:docMk/>
            <pc:sldMk cId="3892582790" sldId="570"/>
            <ac:spMk id="5" creationId="{00000000-0000-0000-0000-000000000000}"/>
          </ac:spMkLst>
        </pc:spChg>
        <pc:spChg chg="mod">
          <ac:chgData name="Jaya Tiwari" userId="a9d2dd2095ada35c" providerId="LiveId" clId="{A3E9291B-5099-4C3E-B4A6-A0E798D091E4}" dt="2022-11-27T17:00:12.746" v="1414" actId="1076"/>
          <ac:spMkLst>
            <pc:docMk/>
            <pc:sldMk cId="3892582790" sldId="570"/>
            <ac:spMk id="10" creationId="{00000000-0000-0000-0000-000000000000}"/>
          </ac:spMkLst>
        </pc:spChg>
        <pc:spChg chg="mod">
          <ac:chgData name="Jaya Tiwari" userId="a9d2dd2095ada35c" providerId="LiveId" clId="{A3E9291B-5099-4C3E-B4A6-A0E798D091E4}" dt="2022-11-27T16:59:52.474" v="1411" actId="1076"/>
          <ac:spMkLst>
            <pc:docMk/>
            <pc:sldMk cId="3892582790" sldId="570"/>
            <ac:spMk id="14" creationId="{00000000-0000-0000-0000-000000000000}"/>
          </ac:spMkLst>
        </pc:spChg>
      </pc:sldChg>
      <pc:sldChg chg="addSp delSp modSp mod">
        <pc:chgData name="Jaya Tiwari" userId="a9d2dd2095ada35c" providerId="LiveId" clId="{A3E9291B-5099-4C3E-B4A6-A0E798D091E4}" dt="2022-11-27T17:05:37.728" v="1438" actId="1076"/>
        <pc:sldMkLst>
          <pc:docMk/>
          <pc:sldMk cId="867697563" sldId="572"/>
        </pc:sldMkLst>
        <pc:spChg chg="add del">
          <ac:chgData name="Jaya Tiwari" userId="a9d2dd2095ada35c" providerId="LiveId" clId="{A3E9291B-5099-4C3E-B4A6-A0E798D091E4}" dt="2022-11-27T02:25:00.966" v="178" actId="22"/>
          <ac:spMkLst>
            <pc:docMk/>
            <pc:sldMk cId="867697563" sldId="572"/>
            <ac:spMk id="3" creationId="{BE9F50D1-531B-2F0E-F010-6A6167B73E53}"/>
          </ac:spMkLst>
        </pc:spChg>
        <pc:spChg chg="mod">
          <ac:chgData name="Jaya Tiwari" userId="a9d2dd2095ada35c" providerId="LiveId" clId="{A3E9291B-5099-4C3E-B4A6-A0E798D091E4}" dt="2022-11-27T17:05:29.863" v="1437" actId="1076"/>
          <ac:spMkLst>
            <pc:docMk/>
            <pc:sldMk cId="867697563" sldId="572"/>
            <ac:spMk id="5" creationId="{00000000-0000-0000-0000-000000000000}"/>
          </ac:spMkLst>
        </pc:spChg>
        <pc:spChg chg="mod">
          <ac:chgData name="Jaya Tiwari" userId="a9d2dd2095ada35c" providerId="LiveId" clId="{A3E9291B-5099-4C3E-B4A6-A0E798D091E4}" dt="2022-11-27T17:05:37.728" v="1438" actId="1076"/>
          <ac:spMkLst>
            <pc:docMk/>
            <pc:sldMk cId="867697563" sldId="572"/>
            <ac:spMk id="10" creationId="{00000000-0000-0000-0000-000000000000}"/>
          </ac:spMkLst>
        </pc:spChg>
        <pc:spChg chg="mod">
          <ac:chgData name="Jaya Tiwari" userId="a9d2dd2095ada35c" providerId="LiveId" clId="{A3E9291B-5099-4C3E-B4A6-A0E798D091E4}" dt="2022-11-27T17:05:24.057" v="1436" actId="1076"/>
          <ac:spMkLst>
            <pc:docMk/>
            <pc:sldMk cId="867697563" sldId="572"/>
            <ac:spMk id="14" creationId="{00000000-0000-0000-0000-000000000000}"/>
          </ac:spMkLst>
        </pc:spChg>
      </pc:sldChg>
      <pc:sldChg chg="addSp delSp modSp del mod modClrScheme chgLayout">
        <pc:chgData name="Jaya Tiwari" userId="a9d2dd2095ada35c" providerId="LiveId" clId="{A3E9291B-5099-4C3E-B4A6-A0E798D091E4}" dt="2022-11-27T15:00:07.237" v="601" actId="2696"/>
        <pc:sldMkLst>
          <pc:docMk/>
          <pc:sldMk cId="2764791592" sldId="573"/>
        </pc:sldMkLst>
        <pc:spChg chg="add del mod ord">
          <ac:chgData name="Jaya Tiwari" userId="a9d2dd2095ada35c" providerId="LiveId" clId="{A3E9291B-5099-4C3E-B4A6-A0E798D091E4}" dt="2022-11-27T10:39:18.270" v="388" actId="700"/>
          <ac:spMkLst>
            <pc:docMk/>
            <pc:sldMk cId="2764791592" sldId="573"/>
            <ac:spMk id="8" creationId="{D9696C67-6412-4EEC-3893-41221DD95806}"/>
          </ac:spMkLst>
        </pc:spChg>
        <pc:spChg chg="add del mod ord">
          <ac:chgData name="Jaya Tiwari" userId="a9d2dd2095ada35c" providerId="LiveId" clId="{A3E9291B-5099-4C3E-B4A6-A0E798D091E4}" dt="2022-11-27T10:39:18.270" v="388" actId="700"/>
          <ac:spMkLst>
            <pc:docMk/>
            <pc:sldMk cId="2764791592" sldId="573"/>
            <ac:spMk id="9" creationId="{435DD8D8-6474-C49B-20AF-2A4098D3D34C}"/>
          </ac:spMkLst>
        </pc:spChg>
        <pc:spChg chg="add del mod ord">
          <ac:chgData name="Jaya Tiwari" userId="a9d2dd2095ada35c" providerId="LiveId" clId="{A3E9291B-5099-4C3E-B4A6-A0E798D091E4}" dt="2022-11-27T10:39:18.270" v="388" actId="700"/>
          <ac:spMkLst>
            <pc:docMk/>
            <pc:sldMk cId="2764791592" sldId="573"/>
            <ac:spMk id="10" creationId="{B5FC2C51-5933-1032-9B1D-B7B1899E7BEE}"/>
          </ac:spMkLst>
        </pc:spChg>
        <pc:spChg chg="add del mod ord">
          <ac:chgData name="Jaya Tiwari" userId="a9d2dd2095ada35c" providerId="LiveId" clId="{A3E9291B-5099-4C3E-B4A6-A0E798D091E4}" dt="2022-11-27T10:41:49.160" v="397" actId="700"/>
          <ac:spMkLst>
            <pc:docMk/>
            <pc:sldMk cId="2764791592" sldId="573"/>
            <ac:spMk id="11" creationId="{DACA0361-7857-FCB5-EFE2-968F39737306}"/>
          </ac:spMkLst>
        </pc:spChg>
        <pc:spChg chg="add del mod ord">
          <ac:chgData name="Jaya Tiwari" userId="a9d2dd2095ada35c" providerId="LiveId" clId="{A3E9291B-5099-4C3E-B4A6-A0E798D091E4}" dt="2022-11-27T10:41:49.160" v="397" actId="700"/>
          <ac:spMkLst>
            <pc:docMk/>
            <pc:sldMk cId="2764791592" sldId="573"/>
            <ac:spMk id="12" creationId="{5473B13F-A8B0-657E-1C6D-1BD8594FB085}"/>
          </ac:spMkLst>
        </pc:spChg>
        <pc:spChg chg="add del mod ord">
          <ac:chgData name="Jaya Tiwari" userId="a9d2dd2095ada35c" providerId="LiveId" clId="{A3E9291B-5099-4C3E-B4A6-A0E798D091E4}" dt="2022-11-27T10:41:49.160" v="397" actId="700"/>
          <ac:spMkLst>
            <pc:docMk/>
            <pc:sldMk cId="2764791592" sldId="573"/>
            <ac:spMk id="13" creationId="{627D224E-3713-0678-6A4A-97273D4F8DC4}"/>
          </ac:spMkLst>
        </pc:spChg>
        <pc:graphicFrameChg chg="add del mod">
          <ac:chgData name="Jaya Tiwari" userId="a9d2dd2095ada35c" providerId="LiveId" clId="{A3E9291B-5099-4C3E-B4A6-A0E798D091E4}" dt="2022-11-27T10:41:06.522" v="395" actId="21"/>
          <ac:graphicFrameMkLst>
            <pc:docMk/>
            <pc:sldMk cId="2764791592" sldId="573"/>
            <ac:graphicFrameMk id="4" creationId="{F19E724B-36FA-669C-0B27-B85A9BDF0FC7}"/>
          </ac:graphicFrameMkLst>
        </pc:graphicFrameChg>
        <pc:graphicFrameChg chg="del mod">
          <ac:chgData name="Jaya Tiwari" userId="a9d2dd2095ada35c" providerId="LiveId" clId="{A3E9291B-5099-4C3E-B4A6-A0E798D091E4}" dt="2022-11-27T10:19:50.537" v="380" actId="478"/>
          <ac:graphicFrameMkLst>
            <pc:docMk/>
            <pc:sldMk cId="2764791592" sldId="573"/>
            <ac:graphicFrameMk id="5" creationId="{ADBE2818-5FAE-420F-BE38-8B51661B39E6}"/>
          </ac:graphicFrameMkLst>
        </pc:graphicFrameChg>
        <pc:graphicFrameChg chg="add del mod">
          <ac:chgData name="Jaya Tiwari" userId="a9d2dd2095ada35c" providerId="LiveId" clId="{A3E9291B-5099-4C3E-B4A6-A0E798D091E4}" dt="2022-11-27T10:41:05.522" v="394"/>
          <ac:graphicFrameMkLst>
            <pc:docMk/>
            <pc:sldMk cId="2764791592" sldId="573"/>
            <ac:graphicFrameMk id="14" creationId="{41243B29-AA44-0CD6-0EAB-CDAFC12226F5}"/>
          </ac:graphicFrameMkLst>
        </pc:graphicFrameChg>
      </pc:sldChg>
      <pc:sldChg chg="modSp">
        <pc:chgData name="Jaya Tiwari" userId="a9d2dd2095ada35c" providerId="LiveId" clId="{A3E9291B-5099-4C3E-B4A6-A0E798D091E4}" dt="2022-11-27T17:01:40.492" v="1418" actId="255"/>
        <pc:sldMkLst>
          <pc:docMk/>
          <pc:sldMk cId="1770950181" sldId="574"/>
        </pc:sldMkLst>
        <pc:graphicFrameChg chg="mod">
          <ac:chgData name="Jaya Tiwari" userId="a9d2dd2095ada35c" providerId="LiveId" clId="{A3E9291B-5099-4C3E-B4A6-A0E798D091E4}" dt="2022-11-27T17:01:40.492" v="1418" actId="255"/>
          <ac:graphicFrameMkLst>
            <pc:docMk/>
            <pc:sldMk cId="1770950181" sldId="574"/>
            <ac:graphicFrameMk id="5" creationId="{A6924AEC-C94B-0351-D1CD-3CFFEA2E2A68}"/>
          </ac:graphicFrameMkLst>
        </pc:graphicFrameChg>
      </pc:sldChg>
      <pc:sldChg chg="modSp mod">
        <pc:chgData name="Jaya Tiwari" userId="a9d2dd2095ada35c" providerId="LiveId" clId="{A3E9291B-5099-4C3E-B4A6-A0E798D091E4}" dt="2022-11-27T17:07:21.099" v="1447" actId="14100"/>
        <pc:sldMkLst>
          <pc:docMk/>
          <pc:sldMk cId="838182651" sldId="576"/>
        </pc:sldMkLst>
        <pc:spChg chg="mod">
          <ac:chgData name="Jaya Tiwari" userId="a9d2dd2095ada35c" providerId="LiveId" clId="{A3E9291B-5099-4C3E-B4A6-A0E798D091E4}" dt="2022-11-27T17:07:14.697" v="1446" actId="14100"/>
          <ac:spMkLst>
            <pc:docMk/>
            <pc:sldMk cId="838182651" sldId="576"/>
            <ac:spMk id="2" creationId="{23711189-5383-4571-AE9E-48B58087E044}"/>
          </ac:spMkLst>
        </pc:spChg>
        <pc:spChg chg="mod">
          <ac:chgData name="Jaya Tiwari" userId="a9d2dd2095ada35c" providerId="LiveId" clId="{A3E9291B-5099-4C3E-B4A6-A0E798D091E4}" dt="2022-11-27T17:07:21.099" v="1447" actId="14100"/>
          <ac:spMkLst>
            <pc:docMk/>
            <pc:sldMk cId="838182651" sldId="576"/>
            <ac:spMk id="4" creationId="{7FF63A6F-487C-FE33-00AD-404C7A5138C9}"/>
          </ac:spMkLst>
        </pc:spChg>
        <pc:picChg chg="mod">
          <ac:chgData name="Jaya Tiwari" userId="a9d2dd2095ada35c" providerId="LiveId" clId="{A3E9291B-5099-4C3E-B4A6-A0E798D091E4}" dt="2022-11-27T17:06:48.579" v="1443" actId="14100"/>
          <ac:picMkLst>
            <pc:docMk/>
            <pc:sldMk cId="838182651" sldId="576"/>
            <ac:picMk id="3" creationId="{1F36B1CF-9C9D-6761-CF5E-BFFC9054733E}"/>
          </ac:picMkLst>
        </pc:picChg>
      </pc:sldChg>
      <pc:sldChg chg="addSp delSp modSp mod ord">
        <pc:chgData name="Jaya Tiwari" userId="a9d2dd2095ada35c" providerId="LiveId" clId="{A3E9291B-5099-4C3E-B4A6-A0E798D091E4}" dt="2022-11-27T17:10:17.578" v="1462" actId="1076"/>
        <pc:sldMkLst>
          <pc:docMk/>
          <pc:sldMk cId="3765674949" sldId="577"/>
        </pc:sldMkLst>
        <pc:spChg chg="mod">
          <ac:chgData name="Jaya Tiwari" userId="a9d2dd2095ada35c" providerId="LiveId" clId="{A3E9291B-5099-4C3E-B4A6-A0E798D091E4}" dt="2022-11-27T17:07:48.246" v="1449" actId="14100"/>
          <ac:spMkLst>
            <pc:docMk/>
            <pc:sldMk cId="3765674949" sldId="577"/>
            <ac:spMk id="2" creationId="{262DD5E1-6041-53B5-207F-58AB7296D529}"/>
          </ac:spMkLst>
        </pc:spChg>
        <pc:spChg chg="mod">
          <ac:chgData name="Jaya Tiwari" userId="a9d2dd2095ada35c" providerId="LiveId" clId="{A3E9291B-5099-4C3E-B4A6-A0E798D091E4}" dt="2022-11-27T16:40:49.654" v="954" actId="1076"/>
          <ac:spMkLst>
            <pc:docMk/>
            <pc:sldMk cId="3765674949" sldId="577"/>
            <ac:spMk id="4" creationId="{4359154B-880E-1BF3-0E3D-F9281F8E43AF}"/>
          </ac:spMkLst>
        </pc:spChg>
        <pc:spChg chg="del mod">
          <ac:chgData name="Jaya Tiwari" userId="a9d2dd2095ada35c" providerId="LiveId" clId="{A3E9291B-5099-4C3E-B4A6-A0E798D091E4}" dt="2022-11-27T16:41:24.811" v="960" actId="478"/>
          <ac:spMkLst>
            <pc:docMk/>
            <pc:sldMk cId="3765674949" sldId="577"/>
            <ac:spMk id="5" creationId="{94B4C56D-3A0A-8F26-3FA0-28EB6BE4D82F}"/>
          </ac:spMkLst>
        </pc:spChg>
        <pc:spChg chg="add mod">
          <ac:chgData name="Jaya Tiwari" userId="a9d2dd2095ada35c" providerId="LiveId" clId="{A3E9291B-5099-4C3E-B4A6-A0E798D091E4}" dt="2022-11-27T17:09:28.857" v="1458" actId="255"/>
          <ac:spMkLst>
            <pc:docMk/>
            <pc:sldMk cId="3765674949" sldId="577"/>
            <ac:spMk id="18" creationId="{8652071D-C3F5-E543-BB32-F0274A767769}"/>
          </ac:spMkLst>
        </pc:spChg>
        <pc:spChg chg="add mod">
          <ac:chgData name="Jaya Tiwari" userId="a9d2dd2095ada35c" providerId="LiveId" clId="{A3E9291B-5099-4C3E-B4A6-A0E798D091E4}" dt="2022-11-27T17:10:03.445" v="1461" actId="255"/>
          <ac:spMkLst>
            <pc:docMk/>
            <pc:sldMk cId="3765674949" sldId="577"/>
            <ac:spMk id="19" creationId="{71F766C5-5383-94EA-C5E4-DA9AA2CD6111}"/>
          </ac:spMkLst>
        </pc:spChg>
        <pc:spChg chg="add mod">
          <ac:chgData name="Jaya Tiwari" userId="a9d2dd2095ada35c" providerId="LiveId" clId="{A3E9291B-5099-4C3E-B4A6-A0E798D091E4}" dt="2022-11-27T17:08:17.770" v="1454" actId="114"/>
          <ac:spMkLst>
            <pc:docMk/>
            <pc:sldMk cId="3765674949" sldId="577"/>
            <ac:spMk id="21" creationId="{F40BDC53-9207-8070-9E32-A3EAB48A3EC5}"/>
          </ac:spMkLst>
        </pc:spChg>
        <pc:picChg chg="mod">
          <ac:chgData name="Jaya Tiwari" userId="a9d2dd2095ada35c" providerId="LiveId" clId="{A3E9291B-5099-4C3E-B4A6-A0E798D091E4}" dt="2022-11-27T16:39:46.898" v="945" actId="1076"/>
          <ac:picMkLst>
            <pc:docMk/>
            <pc:sldMk cId="3765674949" sldId="577"/>
            <ac:picMk id="3" creationId="{6AB73393-3270-87C0-B9E4-59F25D2CDA82}"/>
          </ac:picMkLst>
        </pc:picChg>
        <pc:picChg chg="add del mod">
          <ac:chgData name="Jaya Tiwari" userId="a9d2dd2095ada35c" providerId="LiveId" clId="{A3E9291B-5099-4C3E-B4A6-A0E798D091E4}" dt="2022-11-27T15:50:36.222" v="684" actId="478"/>
          <ac:picMkLst>
            <pc:docMk/>
            <pc:sldMk cId="3765674949" sldId="577"/>
            <ac:picMk id="7" creationId="{31CEBD75-0552-6F6B-7F1C-0F0ED414A797}"/>
          </ac:picMkLst>
        </pc:picChg>
        <pc:picChg chg="add del mod">
          <ac:chgData name="Jaya Tiwari" userId="a9d2dd2095ada35c" providerId="LiveId" clId="{A3E9291B-5099-4C3E-B4A6-A0E798D091E4}" dt="2022-11-27T15:51:30.584" v="691" actId="478"/>
          <ac:picMkLst>
            <pc:docMk/>
            <pc:sldMk cId="3765674949" sldId="577"/>
            <ac:picMk id="9" creationId="{8C650784-7C42-F23B-AA34-94F247E36528}"/>
          </ac:picMkLst>
        </pc:picChg>
        <pc:picChg chg="add del mod">
          <ac:chgData name="Jaya Tiwari" userId="a9d2dd2095ada35c" providerId="LiveId" clId="{A3E9291B-5099-4C3E-B4A6-A0E798D091E4}" dt="2022-11-27T15:54:55.961" v="695" actId="478"/>
          <ac:picMkLst>
            <pc:docMk/>
            <pc:sldMk cId="3765674949" sldId="577"/>
            <ac:picMk id="11" creationId="{A13C84D5-DF3E-BE40-E403-78B78378FD3F}"/>
          </ac:picMkLst>
        </pc:picChg>
        <pc:picChg chg="add del mod">
          <ac:chgData name="Jaya Tiwari" userId="a9d2dd2095ada35c" providerId="LiveId" clId="{A3E9291B-5099-4C3E-B4A6-A0E798D091E4}" dt="2022-11-27T15:58:13.547" v="698" actId="478"/>
          <ac:picMkLst>
            <pc:docMk/>
            <pc:sldMk cId="3765674949" sldId="577"/>
            <ac:picMk id="13" creationId="{5F5D486D-3949-4784-DAE2-E1DEE12A7794}"/>
          </ac:picMkLst>
        </pc:picChg>
        <pc:picChg chg="add del mod">
          <ac:chgData name="Jaya Tiwari" userId="a9d2dd2095ada35c" providerId="LiveId" clId="{A3E9291B-5099-4C3E-B4A6-A0E798D091E4}" dt="2022-11-27T15:59:27.428" v="702" actId="478"/>
          <ac:picMkLst>
            <pc:docMk/>
            <pc:sldMk cId="3765674949" sldId="577"/>
            <ac:picMk id="15" creationId="{90E01EC9-DEC9-941F-3B10-3743D0DEC8A0}"/>
          </ac:picMkLst>
        </pc:picChg>
        <pc:picChg chg="add mod">
          <ac:chgData name="Jaya Tiwari" userId="a9d2dd2095ada35c" providerId="LiveId" clId="{A3E9291B-5099-4C3E-B4A6-A0E798D091E4}" dt="2022-11-27T17:10:17.578" v="1462" actId="1076"/>
          <ac:picMkLst>
            <pc:docMk/>
            <pc:sldMk cId="3765674949" sldId="577"/>
            <ac:picMk id="17" creationId="{FDD49521-7575-66B5-DCE7-7E945355A978}"/>
          </ac:picMkLst>
        </pc:picChg>
      </pc:sldChg>
      <pc:sldChg chg="modSp mod">
        <pc:chgData name="Jaya Tiwari" userId="a9d2dd2095ada35c" providerId="LiveId" clId="{A3E9291B-5099-4C3E-B4A6-A0E798D091E4}" dt="2022-11-27T15:02:39.756" v="607" actId="14100"/>
        <pc:sldMkLst>
          <pc:docMk/>
          <pc:sldMk cId="1408240843" sldId="578"/>
        </pc:sldMkLst>
        <pc:spChg chg="mod">
          <ac:chgData name="Jaya Tiwari" userId="a9d2dd2095ada35c" providerId="LiveId" clId="{A3E9291B-5099-4C3E-B4A6-A0E798D091E4}" dt="2022-11-27T15:02:39.756" v="607" actId="14100"/>
          <ac:spMkLst>
            <pc:docMk/>
            <pc:sldMk cId="1408240843" sldId="578"/>
            <ac:spMk id="4" creationId="{344749C3-DADF-0BE3-704F-5C01B30BBBDE}"/>
          </ac:spMkLst>
        </pc:spChg>
        <pc:spChg chg="mod">
          <ac:chgData name="Jaya Tiwari" userId="a9d2dd2095ada35c" providerId="LiveId" clId="{A3E9291B-5099-4C3E-B4A6-A0E798D091E4}" dt="2022-11-27T15:02:14.390" v="605" actId="14100"/>
          <ac:spMkLst>
            <pc:docMk/>
            <pc:sldMk cId="1408240843" sldId="578"/>
            <ac:spMk id="5" creationId="{6DF6CC02-81C8-D034-060A-8D2A74FD7137}"/>
          </ac:spMkLst>
        </pc:spChg>
      </pc:sldChg>
      <pc:sldChg chg="del ord">
        <pc:chgData name="Jaya Tiwari" userId="a9d2dd2095ada35c" providerId="LiveId" clId="{A3E9291B-5099-4C3E-B4A6-A0E798D091E4}" dt="2022-11-27T16:31:46.230" v="867" actId="2696"/>
        <pc:sldMkLst>
          <pc:docMk/>
          <pc:sldMk cId="168717254" sldId="579"/>
        </pc:sldMkLst>
      </pc:sldChg>
      <pc:sldChg chg="modSp mod">
        <pc:chgData name="Jaya Tiwari" userId="a9d2dd2095ada35c" providerId="LiveId" clId="{A3E9291B-5099-4C3E-B4A6-A0E798D091E4}" dt="2022-11-27T17:16:51.503" v="1508" actId="1076"/>
        <pc:sldMkLst>
          <pc:docMk/>
          <pc:sldMk cId="2260115988" sldId="583"/>
        </pc:sldMkLst>
        <pc:spChg chg="mod">
          <ac:chgData name="Jaya Tiwari" userId="a9d2dd2095ada35c" providerId="LiveId" clId="{A3E9291B-5099-4C3E-B4A6-A0E798D091E4}" dt="2022-11-27T17:16:51.503" v="1508" actId="1076"/>
          <ac:spMkLst>
            <pc:docMk/>
            <pc:sldMk cId="2260115988" sldId="583"/>
            <ac:spMk id="5" creationId="{05667414-0E49-85F6-CDBB-35F9DAF48553}"/>
          </ac:spMkLst>
        </pc:spChg>
        <pc:spChg chg="mod">
          <ac:chgData name="Jaya Tiwari" userId="a9d2dd2095ada35c" providerId="LiveId" clId="{A3E9291B-5099-4C3E-B4A6-A0E798D091E4}" dt="2022-11-27T17:16:13.563" v="1505" actId="14100"/>
          <ac:spMkLst>
            <pc:docMk/>
            <pc:sldMk cId="2260115988" sldId="583"/>
            <ac:spMk id="7" creationId="{9E607C86-93CF-6E08-E85C-E74E61568223}"/>
          </ac:spMkLst>
        </pc:spChg>
        <pc:spChg chg="mod">
          <ac:chgData name="Jaya Tiwari" userId="a9d2dd2095ada35c" providerId="LiveId" clId="{A3E9291B-5099-4C3E-B4A6-A0E798D091E4}" dt="2022-11-27T17:15:59.234" v="1502" actId="1076"/>
          <ac:spMkLst>
            <pc:docMk/>
            <pc:sldMk cId="2260115988" sldId="583"/>
            <ac:spMk id="8" creationId="{213F0CF2-CC01-4445-686C-026E86211222}"/>
          </ac:spMkLst>
        </pc:spChg>
      </pc:sldChg>
      <pc:sldChg chg="modSp mod">
        <pc:chgData name="Jaya Tiwari" userId="a9d2dd2095ada35c" providerId="LiveId" clId="{A3E9291B-5099-4C3E-B4A6-A0E798D091E4}" dt="2022-11-27T17:15:46.572" v="1501" actId="14100"/>
        <pc:sldMkLst>
          <pc:docMk/>
          <pc:sldMk cId="4101121012" sldId="584"/>
        </pc:sldMkLst>
        <pc:spChg chg="mod">
          <ac:chgData name="Jaya Tiwari" userId="a9d2dd2095ada35c" providerId="LiveId" clId="{A3E9291B-5099-4C3E-B4A6-A0E798D091E4}" dt="2022-11-27T17:15:46.572" v="1501" actId="14100"/>
          <ac:spMkLst>
            <pc:docMk/>
            <pc:sldMk cId="4101121012" sldId="584"/>
            <ac:spMk id="5" creationId="{BC4E05A8-1620-C3C8-3C26-DC9C99F23B1B}"/>
          </ac:spMkLst>
        </pc:spChg>
        <pc:spChg chg="mod">
          <ac:chgData name="Jaya Tiwari" userId="a9d2dd2095ada35c" providerId="LiveId" clId="{A3E9291B-5099-4C3E-B4A6-A0E798D091E4}" dt="2022-11-27T17:15:12.083" v="1496" actId="1076"/>
          <ac:spMkLst>
            <pc:docMk/>
            <pc:sldMk cId="4101121012" sldId="584"/>
            <ac:spMk id="6" creationId="{ACE073C7-4F2B-80BF-A390-ECAA88B7DF46}"/>
          </ac:spMkLst>
        </pc:spChg>
        <pc:spChg chg="mod">
          <ac:chgData name="Jaya Tiwari" userId="a9d2dd2095ada35c" providerId="LiveId" clId="{A3E9291B-5099-4C3E-B4A6-A0E798D091E4}" dt="2022-11-27T17:15:39.462" v="1500" actId="14100"/>
          <ac:spMkLst>
            <pc:docMk/>
            <pc:sldMk cId="4101121012" sldId="584"/>
            <ac:spMk id="9" creationId="{D785DAD8-FEEE-FE3B-8E31-588AD5827473}"/>
          </ac:spMkLst>
        </pc:spChg>
      </pc:sldChg>
      <pc:sldChg chg="addSp modSp mod">
        <pc:chgData name="Jaya Tiwari" userId="a9d2dd2095ada35c" providerId="LiveId" clId="{A3E9291B-5099-4C3E-B4A6-A0E798D091E4}" dt="2022-11-27T17:12:16.483" v="1477" actId="114"/>
        <pc:sldMkLst>
          <pc:docMk/>
          <pc:sldMk cId="1858072521" sldId="585"/>
        </pc:sldMkLst>
        <pc:spChg chg="mod">
          <ac:chgData name="Jaya Tiwari" userId="a9d2dd2095ada35c" providerId="LiveId" clId="{A3E9291B-5099-4C3E-B4A6-A0E798D091E4}" dt="2022-11-27T16:20:00.009" v="809" actId="1076"/>
          <ac:spMkLst>
            <pc:docMk/>
            <pc:sldMk cId="1858072521" sldId="585"/>
            <ac:spMk id="3" creationId="{65227847-CCCC-C783-D3AF-C05BC06CEE41}"/>
          </ac:spMkLst>
        </pc:spChg>
        <pc:spChg chg="add mod">
          <ac:chgData name="Jaya Tiwari" userId="a9d2dd2095ada35c" providerId="LiveId" clId="{A3E9291B-5099-4C3E-B4A6-A0E798D091E4}" dt="2022-11-27T17:12:16.483" v="1477" actId="114"/>
          <ac:spMkLst>
            <pc:docMk/>
            <pc:sldMk cId="1858072521" sldId="585"/>
            <ac:spMk id="4" creationId="{C1211017-4593-0C44-BE43-FB7F7D9B2381}"/>
          </ac:spMkLst>
        </pc:spChg>
        <pc:spChg chg="mod">
          <ac:chgData name="Jaya Tiwari" userId="a9d2dd2095ada35c" providerId="LiveId" clId="{A3E9291B-5099-4C3E-B4A6-A0E798D091E4}" dt="2022-11-27T16:47:57.414" v="1231" actId="1076"/>
          <ac:spMkLst>
            <pc:docMk/>
            <pc:sldMk cId="1858072521" sldId="585"/>
            <ac:spMk id="7" creationId="{78801FA6-D06A-69C1-5AD2-3075C3FE47C4}"/>
          </ac:spMkLst>
        </pc:spChg>
        <pc:graphicFrameChg chg="mod">
          <ac:chgData name="Jaya Tiwari" userId="a9d2dd2095ada35c" providerId="LiveId" clId="{A3E9291B-5099-4C3E-B4A6-A0E798D091E4}" dt="2022-11-27T16:49:39.458" v="1347" actId="1076"/>
          <ac:graphicFrameMkLst>
            <pc:docMk/>
            <pc:sldMk cId="1858072521" sldId="585"/>
            <ac:graphicFrameMk id="8" creationId="{DED28D58-8C69-83DD-2099-3398F6EAED46}"/>
          </ac:graphicFrameMkLst>
        </pc:graphicFrameChg>
        <pc:picChg chg="mod">
          <ac:chgData name="Jaya Tiwari" userId="a9d2dd2095ada35c" providerId="LiveId" clId="{A3E9291B-5099-4C3E-B4A6-A0E798D091E4}" dt="2022-11-27T16:50:13.646" v="1350" actId="14100"/>
          <ac:picMkLst>
            <pc:docMk/>
            <pc:sldMk cId="1858072521" sldId="585"/>
            <ac:picMk id="2" creationId="{E20D3884-9AEF-8956-082D-61FA8DCC101A}"/>
          </ac:picMkLst>
        </pc:picChg>
      </pc:sldChg>
      <pc:sldChg chg="delSp del mod ord">
        <pc:chgData name="Jaya Tiwari" userId="a9d2dd2095ada35c" providerId="LiveId" clId="{A3E9291B-5099-4C3E-B4A6-A0E798D091E4}" dt="2022-11-27T16:17:54.929" v="801" actId="2696"/>
        <pc:sldMkLst>
          <pc:docMk/>
          <pc:sldMk cId="279045978" sldId="586"/>
        </pc:sldMkLst>
        <pc:picChg chg="del">
          <ac:chgData name="Jaya Tiwari" userId="a9d2dd2095ada35c" providerId="LiveId" clId="{A3E9291B-5099-4C3E-B4A6-A0E798D091E4}" dt="2022-11-27T02:39:25.904" v="180" actId="478"/>
          <ac:picMkLst>
            <pc:docMk/>
            <pc:sldMk cId="279045978" sldId="586"/>
            <ac:picMk id="2" creationId="{B84EB861-1B48-738C-8B05-BBA3B30277DB}"/>
          </ac:picMkLst>
        </pc:picChg>
      </pc:sldChg>
      <pc:sldChg chg="modSp mod">
        <pc:chgData name="Jaya Tiwari" userId="a9d2dd2095ada35c" providerId="LiveId" clId="{A3E9291B-5099-4C3E-B4A6-A0E798D091E4}" dt="2022-11-27T16:53:20.048" v="1386" actId="20577"/>
        <pc:sldMkLst>
          <pc:docMk/>
          <pc:sldMk cId="2562914734" sldId="594"/>
        </pc:sldMkLst>
        <pc:spChg chg="mod">
          <ac:chgData name="Jaya Tiwari" userId="a9d2dd2095ada35c" providerId="LiveId" clId="{A3E9291B-5099-4C3E-B4A6-A0E798D091E4}" dt="2022-11-27T16:53:04.928" v="1383" actId="14100"/>
          <ac:spMkLst>
            <pc:docMk/>
            <pc:sldMk cId="2562914734" sldId="594"/>
            <ac:spMk id="6" creationId="{6EF03C15-2C7F-5134-5C5A-6485E073A84E}"/>
          </ac:spMkLst>
        </pc:spChg>
        <pc:spChg chg="mod">
          <ac:chgData name="Jaya Tiwari" userId="a9d2dd2095ada35c" providerId="LiveId" clId="{A3E9291B-5099-4C3E-B4A6-A0E798D091E4}" dt="2022-11-27T16:53:20.048" v="1386" actId="20577"/>
          <ac:spMkLst>
            <pc:docMk/>
            <pc:sldMk cId="2562914734" sldId="594"/>
            <ac:spMk id="15" creationId="{4D65F54D-47E5-81FE-35C0-E2C32AB660E2}"/>
          </ac:spMkLst>
        </pc:spChg>
        <pc:picChg chg="mod">
          <ac:chgData name="Jaya Tiwari" userId="a9d2dd2095ada35c" providerId="LiveId" clId="{A3E9291B-5099-4C3E-B4A6-A0E798D091E4}" dt="2022-11-27T16:53:10.102" v="1384" actId="14100"/>
          <ac:picMkLst>
            <pc:docMk/>
            <pc:sldMk cId="2562914734" sldId="594"/>
            <ac:picMk id="5" creationId="{F94FC35D-D6FC-AD33-934A-784921DFE877}"/>
          </ac:picMkLst>
        </pc:picChg>
      </pc:sldChg>
      <pc:sldChg chg="modSp mod ord">
        <pc:chgData name="Jaya Tiwari" userId="a9d2dd2095ada35c" providerId="LiveId" clId="{A3E9291B-5099-4C3E-B4A6-A0E798D091E4}" dt="2022-11-27T16:55:15.796" v="1394" actId="1076"/>
        <pc:sldMkLst>
          <pc:docMk/>
          <pc:sldMk cId="4226092595" sldId="595"/>
        </pc:sldMkLst>
        <pc:spChg chg="mod">
          <ac:chgData name="Jaya Tiwari" userId="a9d2dd2095ada35c" providerId="LiveId" clId="{A3E9291B-5099-4C3E-B4A6-A0E798D091E4}" dt="2022-11-27T16:55:15.796" v="1394" actId="1076"/>
          <ac:spMkLst>
            <pc:docMk/>
            <pc:sldMk cId="4226092595" sldId="595"/>
            <ac:spMk id="3" creationId="{0EF6CD70-6AE4-C11C-8A2F-FCCBA20BB124}"/>
          </ac:spMkLst>
        </pc:spChg>
      </pc:sldChg>
      <pc:sldChg chg="modSp mod">
        <pc:chgData name="Jaya Tiwari" userId="a9d2dd2095ada35c" providerId="LiveId" clId="{A3E9291B-5099-4C3E-B4A6-A0E798D091E4}" dt="2022-11-27T17:05:43.082" v="1439" actId="1076"/>
        <pc:sldMkLst>
          <pc:docMk/>
          <pc:sldMk cId="0" sldId="601"/>
        </pc:sldMkLst>
        <pc:spChg chg="mod">
          <ac:chgData name="Jaya Tiwari" userId="a9d2dd2095ada35c" providerId="LiveId" clId="{A3E9291B-5099-4C3E-B4A6-A0E798D091E4}" dt="2022-11-27T17:05:43.082" v="1439" actId="1076"/>
          <ac:spMkLst>
            <pc:docMk/>
            <pc:sldMk cId="0" sldId="601"/>
            <ac:spMk id="52" creationId="{00000000-0000-0000-0000-000000000000}"/>
          </ac:spMkLst>
        </pc:spChg>
        <pc:spChg chg="mod">
          <ac:chgData name="Jaya Tiwari" userId="a9d2dd2095ada35c" providerId="LiveId" clId="{A3E9291B-5099-4C3E-B4A6-A0E798D091E4}" dt="2022-11-27T16:51:37.747" v="1364" actId="20577"/>
          <ac:spMkLst>
            <pc:docMk/>
            <pc:sldMk cId="0" sldId="601"/>
            <ac:spMk id="53" creationId="{00000000-0000-0000-0000-000000000000}"/>
          </ac:spMkLst>
        </pc:spChg>
      </pc:sldChg>
      <pc:sldChg chg="modSp mod">
        <pc:chgData name="Jaya Tiwari" userId="a9d2dd2095ada35c" providerId="LiveId" clId="{A3E9291B-5099-4C3E-B4A6-A0E798D091E4}" dt="2022-11-27T17:13:02.557" v="1482" actId="14100"/>
        <pc:sldMkLst>
          <pc:docMk/>
          <pc:sldMk cId="2224258220" sldId="603"/>
        </pc:sldMkLst>
        <pc:spChg chg="mod">
          <ac:chgData name="Jaya Tiwari" userId="a9d2dd2095ada35c" providerId="LiveId" clId="{A3E9291B-5099-4C3E-B4A6-A0E798D091E4}" dt="2022-11-27T17:12:42.974" v="1478" actId="2711"/>
          <ac:spMkLst>
            <pc:docMk/>
            <pc:sldMk cId="2224258220" sldId="603"/>
            <ac:spMk id="3" creationId="{9793FFAB-F6C3-C651-09D0-4FF005B4BB46}"/>
          </ac:spMkLst>
        </pc:spChg>
        <pc:spChg chg="mod">
          <ac:chgData name="Jaya Tiwari" userId="a9d2dd2095ada35c" providerId="LiveId" clId="{A3E9291B-5099-4C3E-B4A6-A0E798D091E4}" dt="2022-11-27T17:13:02.557" v="1482" actId="14100"/>
          <ac:spMkLst>
            <pc:docMk/>
            <pc:sldMk cId="2224258220" sldId="603"/>
            <ac:spMk id="4" creationId="{4D2BBF01-46EF-BCAA-2DFA-36D51B14FED4}"/>
          </ac:spMkLst>
        </pc:spChg>
      </pc:sldChg>
      <pc:sldChg chg="modSp mod">
        <pc:chgData name="Jaya Tiwari" userId="a9d2dd2095ada35c" providerId="LiveId" clId="{A3E9291B-5099-4C3E-B4A6-A0E798D091E4}" dt="2022-11-27T17:13:35.143" v="1487" actId="14100"/>
        <pc:sldMkLst>
          <pc:docMk/>
          <pc:sldMk cId="706975207" sldId="604"/>
        </pc:sldMkLst>
        <pc:spChg chg="mod">
          <ac:chgData name="Jaya Tiwari" userId="a9d2dd2095ada35c" providerId="LiveId" clId="{A3E9291B-5099-4C3E-B4A6-A0E798D091E4}" dt="2022-11-27T17:13:13.409" v="1483" actId="2711"/>
          <ac:spMkLst>
            <pc:docMk/>
            <pc:sldMk cId="706975207" sldId="604"/>
            <ac:spMk id="3" creationId="{9793FFAB-F6C3-C651-09D0-4FF005B4BB46}"/>
          </ac:spMkLst>
        </pc:spChg>
        <pc:spChg chg="mod">
          <ac:chgData name="Jaya Tiwari" userId="a9d2dd2095ada35c" providerId="LiveId" clId="{A3E9291B-5099-4C3E-B4A6-A0E798D091E4}" dt="2022-11-27T17:13:35.143" v="1487" actId="14100"/>
          <ac:spMkLst>
            <pc:docMk/>
            <pc:sldMk cId="706975207" sldId="604"/>
            <ac:spMk id="4" creationId="{35D03372-FE21-9D6E-84E5-8CC1AE6225C5}"/>
          </ac:spMkLst>
        </pc:spChg>
      </pc:sldChg>
      <pc:sldChg chg="addSp delSp modSp add mod">
        <pc:chgData name="Jaya Tiwari" userId="a9d2dd2095ada35c" providerId="LiveId" clId="{A3E9291B-5099-4C3E-B4A6-A0E798D091E4}" dt="2022-11-27T17:14:37.425" v="1493" actId="2711"/>
        <pc:sldMkLst>
          <pc:docMk/>
          <pc:sldMk cId="2415635370" sldId="605"/>
        </pc:sldMkLst>
        <pc:spChg chg="del mod">
          <ac:chgData name="Jaya Tiwari" userId="a9d2dd2095ada35c" providerId="LiveId" clId="{A3E9291B-5099-4C3E-B4A6-A0E798D091E4}" dt="2022-11-27T16:53:46.304" v="1388" actId="478"/>
          <ac:spMkLst>
            <pc:docMk/>
            <pc:sldMk cId="2415635370" sldId="605"/>
            <ac:spMk id="3" creationId="{9793FFAB-F6C3-C651-09D0-4FF005B4BB46}"/>
          </ac:spMkLst>
        </pc:spChg>
        <pc:spChg chg="mod">
          <ac:chgData name="Jaya Tiwari" userId="a9d2dd2095ada35c" providerId="LiveId" clId="{A3E9291B-5099-4C3E-B4A6-A0E798D091E4}" dt="2022-11-27T17:14:16.947" v="1491" actId="114"/>
          <ac:spMkLst>
            <pc:docMk/>
            <pc:sldMk cId="2415635370" sldId="605"/>
            <ac:spMk id="4" creationId="{A6B6BC13-EEAC-08D0-BC9B-FB1DC0A61B7B}"/>
          </ac:spMkLst>
        </pc:spChg>
        <pc:spChg chg="mod">
          <ac:chgData name="Jaya Tiwari" userId="a9d2dd2095ada35c" providerId="LiveId" clId="{A3E9291B-5099-4C3E-B4A6-A0E798D091E4}" dt="2022-11-27T17:14:28.219" v="1492" actId="2711"/>
          <ac:spMkLst>
            <pc:docMk/>
            <pc:sldMk cId="2415635370" sldId="605"/>
            <ac:spMk id="5" creationId="{798CC5EF-66CE-0435-F723-D21B9B9B9BAD}"/>
          </ac:spMkLst>
        </pc:spChg>
        <pc:spChg chg="mod">
          <ac:chgData name="Jaya Tiwari" userId="a9d2dd2095ada35c" providerId="LiveId" clId="{A3E9291B-5099-4C3E-B4A6-A0E798D091E4}" dt="2022-11-27T17:14:37.425" v="1493" actId="2711"/>
          <ac:spMkLst>
            <pc:docMk/>
            <pc:sldMk cId="2415635370" sldId="605"/>
            <ac:spMk id="7" creationId="{6DE921BA-5730-B530-5108-28F4BB920ED9}"/>
          </ac:spMkLst>
        </pc:spChg>
        <pc:spChg chg="add mod">
          <ac:chgData name="Jaya Tiwari" userId="a9d2dd2095ada35c" providerId="LiveId" clId="{A3E9291B-5099-4C3E-B4A6-A0E798D091E4}" dt="2022-11-27T17:14:04.375" v="1488" actId="2711"/>
          <ac:spMkLst>
            <pc:docMk/>
            <pc:sldMk cId="2415635370" sldId="605"/>
            <ac:spMk id="17" creationId="{93563339-CCE5-A06B-A504-B0303A0C2667}"/>
          </ac:spMkLst>
        </pc:spChg>
        <pc:picChg chg="del">
          <ac:chgData name="Jaya Tiwari" userId="a9d2dd2095ada35c" providerId="LiveId" clId="{A3E9291B-5099-4C3E-B4A6-A0E798D091E4}" dt="2022-11-27T02:48:19.944" v="190" actId="478"/>
          <ac:picMkLst>
            <pc:docMk/>
            <pc:sldMk cId="2415635370" sldId="605"/>
            <ac:picMk id="6" creationId="{1AFD5061-24B5-1985-08B2-826E7407BC81}"/>
          </ac:picMkLst>
        </pc:picChg>
        <pc:picChg chg="del">
          <ac:chgData name="Jaya Tiwari" userId="a9d2dd2095ada35c" providerId="LiveId" clId="{A3E9291B-5099-4C3E-B4A6-A0E798D091E4}" dt="2022-11-27T02:48:33.304" v="194" actId="478"/>
          <ac:picMkLst>
            <pc:docMk/>
            <pc:sldMk cId="2415635370" sldId="605"/>
            <ac:picMk id="8" creationId="{81E818ED-6E3C-F55D-BDA5-10041FD70EDC}"/>
          </ac:picMkLst>
        </pc:picChg>
        <pc:picChg chg="add del mod">
          <ac:chgData name="Jaya Tiwari" userId="a9d2dd2095ada35c" providerId="LiveId" clId="{A3E9291B-5099-4C3E-B4A6-A0E798D091E4}" dt="2022-11-27T10:29:39.158" v="381" actId="478"/>
          <ac:picMkLst>
            <pc:docMk/>
            <pc:sldMk cId="2415635370" sldId="605"/>
            <ac:picMk id="10" creationId="{F4BAA4EE-7938-0FC9-926E-F41ED7818D5F}"/>
          </ac:picMkLst>
        </pc:picChg>
        <pc:picChg chg="add del mod">
          <ac:chgData name="Jaya Tiwari" userId="a9d2dd2095ada35c" providerId="LiveId" clId="{A3E9291B-5099-4C3E-B4A6-A0E798D091E4}" dt="2022-11-27T11:38:31.636" v="522" actId="478"/>
          <ac:picMkLst>
            <pc:docMk/>
            <pc:sldMk cId="2415635370" sldId="605"/>
            <ac:picMk id="12" creationId="{34E6C3F5-4DA8-42AD-96B2-BED573B89F76}"/>
          </ac:picMkLst>
        </pc:picChg>
        <pc:picChg chg="add mod">
          <ac:chgData name="Jaya Tiwari" userId="a9d2dd2095ada35c" providerId="LiveId" clId="{A3E9291B-5099-4C3E-B4A6-A0E798D091E4}" dt="2022-11-27T11:53:14.895" v="532" actId="1076"/>
          <ac:picMkLst>
            <pc:docMk/>
            <pc:sldMk cId="2415635370" sldId="605"/>
            <ac:picMk id="14" creationId="{6C7AF4C1-1FE8-2AF3-675F-1219ACF4B6F4}"/>
          </ac:picMkLst>
        </pc:picChg>
        <pc:picChg chg="add mod">
          <ac:chgData name="Jaya Tiwari" userId="a9d2dd2095ada35c" providerId="LiveId" clId="{A3E9291B-5099-4C3E-B4A6-A0E798D091E4}" dt="2022-11-27T11:39:04.069" v="530" actId="14100"/>
          <ac:picMkLst>
            <pc:docMk/>
            <pc:sldMk cId="2415635370" sldId="605"/>
            <ac:picMk id="16" creationId="{D19AA647-3477-4856-DEB8-DC9276221FAF}"/>
          </ac:picMkLst>
        </pc:picChg>
      </pc:sldChg>
      <pc:sldChg chg="addSp delSp modSp add mod modClrScheme chgLayout">
        <pc:chgData name="Jaya Tiwari" userId="a9d2dd2095ada35c" providerId="LiveId" clId="{A3E9291B-5099-4C3E-B4A6-A0E798D091E4}" dt="2022-11-27T17:04:43.264" v="1435" actId="255"/>
        <pc:sldMkLst>
          <pc:docMk/>
          <pc:sldMk cId="2198987567" sldId="606"/>
        </pc:sldMkLst>
        <pc:spChg chg="del mod">
          <ac:chgData name="Jaya Tiwari" userId="a9d2dd2095ada35c" providerId="LiveId" clId="{A3E9291B-5099-4C3E-B4A6-A0E798D091E4}" dt="2022-11-27T10:42:29.788" v="405" actId="478"/>
          <ac:spMkLst>
            <pc:docMk/>
            <pc:sldMk cId="2198987567" sldId="606"/>
            <ac:spMk id="3" creationId="{5F304F59-CC4A-0D56-19CC-8FC19AA88492}"/>
          </ac:spMkLst>
        </pc:spChg>
        <pc:spChg chg="add del mod ord">
          <ac:chgData name="Jaya Tiwari" userId="a9d2dd2095ada35c" providerId="LiveId" clId="{A3E9291B-5099-4C3E-B4A6-A0E798D091E4}" dt="2022-11-27T10:42:42.741" v="407" actId="700"/>
          <ac:spMkLst>
            <pc:docMk/>
            <pc:sldMk cId="2198987567" sldId="606"/>
            <ac:spMk id="5" creationId="{146B2FD8-C8AB-54EB-C611-EFBC0111060E}"/>
          </ac:spMkLst>
        </pc:spChg>
        <pc:spChg chg="mod">
          <ac:chgData name="Jaya Tiwari" userId="a9d2dd2095ada35c" providerId="LiveId" clId="{A3E9291B-5099-4C3E-B4A6-A0E798D091E4}" dt="2022-11-27T17:04:01.304" v="1427" actId="1076"/>
          <ac:spMkLst>
            <pc:docMk/>
            <pc:sldMk cId="2198987567" sldId="606"/>
            <ac:spMk id="6" creationId="{68CA9719-3AB0-ABDD-38E6-E179C1C9E993}"/>
          </ac:spMkLst>
        </pc:spChg>
        <pc:spChg chg="mod">
          <ac:chgData name="Jaya Tiwari" userId="a9d2dd2095ada35c" providerId="LiveId" clId="{A3E9291B-5099-4C3E-B4A6-A0E798D091E4}" dt="2022-11-27T17:04:12.051" v="1429" actId="1076"/>
          <ac:spMkLst>
            <pc:docMk/>
            <pc:sldMk cId="2198987567" sldId="606"/>
            <ac:spMk id="7" creationId="{BBAB2E6A-AC9C-76E9-8989-A4E3C7A9B772}"/>
          </ac:spMkLst>
        </pc:spChg>
        <pc:spChg chg="add del mod ord">
          <ac:chgData name="Jaya Tiwari" userId="a9d2dd2095ada35c" providerId="LiveId" clId="{A3E9291B-5099-4C3E-B4A6-A0E798D091E4}" dt="2022-11-27T10:42:42.741" v="407" actId="700"/>
          <ac:spMkLst>
            <pc:docMk/>
            <pc:sldMk cId="2198987567" sldId="606"/>
            <ac:spMk id="8" creationId="{93941743-FFC6-0571-3FA7-7945410C9147}"/>
          </ac:spMkLst>
        </pc:spChg>
        <pc:spChg chg="add del mod ord">
          <ac:chgData name="Jaya Tiwari" userId="a9d2dd2095ada35c" providerId="LiveId" clId="{A3E9291B-5099-4C3E-B4A6-A0E798D091E4}" dt="2022-11-27T10:42:42.741" v="407" actId="700"/>
          <ac:spMkLst>
            <pc:docMk/>
            <pc:sldMk cId="2198987567" sldId="606"/>
            <ac:spMk id="9" creationId="{826207C5-8B23-361F-D4C9-EDE93FA953EC}"/>
          </ac:spMkLst>
        </pc:spChg>
        <pc:spChg chg="add del mod ord">
          <ac:chgData name="Jaya Tiwari" userId="a9d2dd2095ada35c" providerId="LiveId" clId="{A3E9291B-5099-4C3E-B4A6-A0E798D091E4}" dt="2022-11-27T10:43:16.095" v="409" actId="700"/>
          <ac:spMkLst>
            <pc:docMk/>
            <pc:sldMk cId="2198987567" sldId="606"/>
            <ac:spMk id="10" creationId="{0118185C-F07F-E471-6BB6-835E9BF75B07}"/>
          </ac:spMkLst>
        </pc:spChg>
        <pc:spChg chg="add del mod ord">
          <ac:chgData name="Jaya Tiwari" userId="a9d2dd2095ada35c" providerId="LiveId" clId="{A3E9291B-5099-4C3E-B4A6-A0E798D091E4}" dt="2022-11-27T10:43:16.095" v="409" actId="700"/>
          <ac:spMkLst>
            <pc:docMk/>
            <pc:sldMk cId="2198987567" sldId="606"/>
            <ac:spMk id="11" creationId="{93E27C83-3612-6ADF-039C-F672509A9F97}"/>
          </ac:spMkLst>
        </pc:spChg>
        <pc:spChg chg="add del mod ord">
          <ac:chgData name="Jaya Tiwari" userId="a9d2dd2095ada35c" providerId="LiveId" clId="{A3E9291B-5099-4C3E-B4A6-A0E798D091E4}" dt="2022-11-27T10:43:16.095" v="409" actId="700"/>
          <ac:spMkLst>
            <pc:docMk/>
            <pc:sldMk cId="2198987567" sldId="606"/>
            <ac:spMk id="12" creationId="{08C62AC7-E229-97A5-4A46-C35088DE6566}"/>
          </ac:spMkLst>
        </pc:spChg>
        <pc:spChg chg="add mod ord">
          <ac:chgData name="Jaya Tiwari" userId="a9d2dd2095ada35c" providerId="LiveId" clId="{A3E9291B-5099-4C3E-B4A6-A0E798D091E4}" dt="2022-11-27T17:04:43.264" v="1435" actId="255"/>
          <ac:spMkLst>
            <pc:docMk/>
            <pc:sldMk cId="2198987567" sldId="606"/>
            <ac:spMk id="15" creationId="{4FEC8E20-D9A7-11A2-39BC-EB9EE86C1DE3}"/>
          </ac:spMkLst>
        </pc:spChg>
        <pc:spChg chg="add mod ord">
          <ac:chgData name="Jaya Tiwari" userId="a9d2dd2095ada35c" providerId="LiveId" clId="{A3E9291B-5099-4C3E-B4A6-A0E798D091E4}" dt="2022-11-27T17:04:28.294" v="1433" actId="27636"/>
          <ac:spMkLst>
            <pc:docMk/>
            <pc:sldMk cId="2198987567" sldId="606"/>
            <ac:spMk id="16" creationId="{E0776030-A3C8-3950-CD6F-A29F9D6BBC09}"/>
          </ac:spMkLst>
        </pc:spChg>
        <pc:spChg chg="add del mod ord">
          <ac:chgData name="Jaya Tiwari" userId="a9d2dd2095ada35c" providerId="LiveId" clId="{A3E9291B-5099-4C3E-B4A6-A0E798D091E4}" dt="2022-11-27T14:57:54.948" v="577" actId="478"/>
          <ac:spMkLst>
            <pc:docMk/>
            <pc:sldMk cId="2198987567" sldId="606"/>
            <ac:spMk id="17" creationId="{2099B266-1750-BA2C-E0B9-312E6F4C548E}"/>
          </ac:spMkLst>
        </pc:spChg>
        <pc:graphicFrameChg chg="del">
          <ac:chgData name="Jaya Tiwari" userId="a9d2dd2095ada35c" providerId="LiveId" clId="{A3E9291B-5099-4C3E-B4A6-A0E798D091E4}" dt="2022-11-27T10:42:05.127" v="399" actId="478"/>
          <ac:graphicFrameMkLst>
            <pc:docMk/>
            <pc:sldMk cId="2198987567" sldId="606"/>
            <ac:graphicFrameMk id="4" creationId="{F19E724B-36FA-669C-0B27-B85A9BDF0FC7}"/>
          </ac:graphicFrameMkLst>
        </pc:graphicFrameChg>
        <pc:graphicFrameChg chg="add del mod">
          <ac:chgData name="Jaya Tiwari" userId="a9d2dd2095ada35c" providerId="LiveId" clId="{A3E9291B-5099-4C3E-B4A6-A0E798D091E4}" dt="2022-11-27T14:57:50.091" v="576" actId="478"/>
          <ac:graphicFrameMkLst>
            <pc:docMk/>
            <pc:sldMk cId="2198987567" sldId="606"/>
            <ac:graphicFrameMk id="18" creationId="{6245A279-C35C-9510-4989-11F60EC2B310}"/>
          </ac:graphicFrameMkLst>
        </pc:graphicFrameChg>
        <pc:graphicFrameChg chg="add mod">
          <ac:chgData name="Jaya Tiwari" userId="a9d2dd2095ada35c" providerId="LiveId" clId="{A3E9291B-5099-4C3E-B4A6-A0E798D091E4}" dt="2022-11-27T14:58:18.982" v="582" actId="14100"/>
          <ac:graphicFrameMkLst>
            <pc:docMk/>
            <pc:sldMk cId="2198987567" sldId="606"/>
            <ac:graphicFrameMk id="27" creationId="{A9586170-6672-CBD1-1F4F-51245C6265E9}"/>
          </ac:graphicFrameMkLst>
        </pc:graphicFrameChg>
        <pc:picChg chg="add mod">
          <ac:chgData name="Jaya Tiwari" userId="a9d2dd2095ada35c" providerId="LiveId" clId="{A3E9291B-5099-4C3E-B4A6-A0E798D091E4}" dt="2022-11-27T11:36:44.067" v="496" actId="1076"/>
          <ac:picMkLst>
            <pc:docMk/>
            <pc:sldMk cId="2198987567" sldId="606"/>
            <ac:picMk id="20" creationId="{33F4E80E-B325-3005-8F7A-D1C4499E6B9E}"/>
          </ac:picMkLst>
        </pc:picChg>
        <pc:picChg chg="add del mod">
          <ac:chgData name="Jaya Tiwari" userId="a9d2dd2095ada35c" providerId="LiveId" clId="{A3E9291B-5099-4C3E-B4A6-A0E798D091E4}" dt="2022-11-27T11:35:45.457" v="484" actId="478"/>
          <ac:picMkLst>
            <pc:docMk/>
            <pc:sldMk cId="2198987567" sldId="606"/>
            <ac:picMk id="22" creationId="{E5DA194B-8A83-05C7-5999-8AE1E5920769}"/>
          </ac:picMkLst>
        </pc:picChg>
        <pc:picChg chg="add mod">
          <ac:chgData name="Jaya Tiwari" userId="a9d2dd2095ada35c" providerId="LiveId" clId="{A3E9291B-5099-4C3E-B4A6-A0E798D091E4}" dt="2022-11-27T11:36:39.862" v="495" actId="14100"/>
          <ac:picMkLst>
            <pc:docMk/>
            <pc:sldMk cId="2198987567" sldId="606"/>
            <ac:picMk id="24" creationId="{DFF12DCA-4423-4D3B-C3FA-250C2E9E3364}"/>
          </ac:picMkLst>
        </pc:picChg>
        <pc:picChg chg="add mod">
          <ac:chgData name="Jaya Tiwari" userId="a9d2dd2095ada35c" providerId="LiveId" clId="{A3E9291B-5099-4C3E-B4A6-A0E798D091E4}" dt="2022-11-27T14:59:41.262" v="598" actId="14100"/>
          <ac:picMkLst>
            <pc:docMk/>
            <pc:sldMk cId="2198987567" sldId="606"/>
            <ac:picMk id="26" creationId="{0A7D2286-2FDC-4BB0-3CB5-0720E3C96E26}"/>
          </ac:picMkLst>
        </pc:picChg>
      </pc:sldChg>
      <pc:sldChg chg="modSp add del mod">
        <pc:chgData name="Jaya Tiwari" userId="a9d2dd2095ada35c" providerId="LiveId" clId="{A3E9291B-5099-4C3E-B4A6-A0E798D091E4}" dt="2022-11-27T17:03:12.294" v="1420" actId="2696"/>
        <pc:sldMkLst>
          <pc:docMk/>
          <pc:sldMk cId="1870761235" sldId="607"/>
        </pc:sldMkLst>
        <pc:spChg chg="mod">
          <ac:chgData name="Jaya Tiwari" userId="a9d2dd2095ada35c" providerId="LiveId" clId="{A3E9291B-5099-4C3E-B4A6-A0E798D091E4}" dt="2022-11-27T14:52:10.267" v="539" actId="1076"/>
          <ac:spMkLst>
            <pc:docMk/>
            <pc:sldMk cId="1870761235" sldId="607"/>
            <ac:spMk id="5" creationId="{00000000-0000-0000-0000-000000000000}"/>
          </ac:spMkLst>
        </pc:spChg>
        <pc:spChg chg="mod">
          <ac:chgData name="Jaya Tiwari" userId="a9d2dd2095ada35c" providerId="LiveId" clId="{A3E9291B-5099-4C3E-B4A6-A0E798D091E4}" dt="2022-11-27T14:54:31.299" v="568" actId="14100"/>
          <ac:spMkLst>
            <pc:docMk/>
            <pc:sldMk cId="1870761235" sldId="607"/>
            <ac:spMk id="10" creationId="{00000000-0000-0000-0000-000000000000}"/>
          </ac:spMkLst>
        </pc:spChg>
        <pc:spChg chg="mod">
          <ac:chgData name="Jaya Tiwari" userId="a9d2dd2095ada35c" providerId="LiveId" clId="{A3E9291B-5099-4C3E-B4A6-A0E798D091E4}" dt="2022-11-27T14:51:59.458" v="537" actId="1076"/>
          <ac:spMkLst>
            <pc:docMk/>
            <pc:sldMk cId="1870761235" sldId="607"/>
            <ac:spMk id="14" creationId="{00000000-0000-0000-0000-000000000000}"/>
          </ac:spMkLst>
        </pc:spChg>
      </pc:sldChg>
      <pc:sldChg chg="addSp delSp modSp new mod ord">
        <pc:chgData name="Jaya Tiwari" userId="a9d2dd2095ada35c" providerId="LiveId" clId="{A3E9291B-5099-4C3E-B4A6-A0E798D091E4}" dt="2022-11-28T04:24:08.943" v="1738" actId="14100"/>
        <pc:sldMkLst>
          <pc:docMk/>
          <pc:sldMk cId="3735398105" sldId="608"/>
        </pc:sldMkLst>
        <pc:spChg chg="add mod">
          <ac:chgData name="Jaya Tiwari" userId="a9d2dd2095ada35c" providerId="LiveId" clId="{A3E9291B-5099-4C3E-B4A6-A0E798D091E4}" dt="2022-11-27T16:44:37.993" v="1027" actId="1076"/>
          <ac:spMkLst>
            <pc:docMk/>
            <pc:sldMk cId="3735398105" sldId="608"/>
            <ac:spMk id="9" creationId="{324B9C1B-DDD4-F8A3-0717-69349EA37F1B}"/>
          </ac:spMkLst>
        </pc:spChg>
        <pc:spChg chg="add mod">
          <ac:chgData name="Jaya Tiwari" userId="a9d2dd2095ada35c" providerId="LiveId" clId="{A3E9291B-5099-4C3E-B4A6-A0E798D091E4}" dt="2022-11-27T16:44:14.655" v="1025" actId="20577"/>
          <ac:spMkLst>
            <pc:docMk/>
            <pc:sldMk cId="3735398105" sldId="608"/>
            <ac:spMk id="11" creationId="{850B9FC4-46B8-EF7B-010B-F0E97FC412FE}"/>
          </ac:spMkLst>
        </pc:spChg>
        <pc:spChg chg="add mod">
          <ac:chgData name="Jaya Tiwari" userId="a9d2dd2095ada35c" providerId="LiveId" clId="{A3E9291B-5099-4C3E-B4A6-A0E798D091E4}" dt="2022-11-27T17:11:07.286" v="1470" actId="255"/>
          <ac:spMkLst>
            <pc:docMk/>
            <pc:sldMk cId="3735398105" sldId="608"/>
            <ac:spMk id="12" creationId="{9C9EEDD6-5349-13D4-78F6-370FA40A5233}"/>
          </ac:spMkLst>
        </pc:spChg>
        <pc:spChg chg="add mod">
          <ac:chgData name="Jaya Tiwari" userId="a9d2dd2095ada35c" providerId="LiveId" clId="{A3E9291B-5099-4C3E-B4A6-A0E798D091E4}" dt="2022-11-27T17:11:26.631" v="1472" actId="255"/>
          <ac:spMkLst>
            <pc:docMk/>
            <pc:sldMk cId="3735398105" sldId="608"/>
            <ac:spMk id="13" creationId="{FF39D266-39F4-7D1E-DDE6-8A64BB242B8B}"/>
          </ac:spMkLst>
        </pc:spChg>
        <pc:spChg chg="add mod">
          <ac:chgData name="Jaya Tiwari" userId="a9d2dd2095ada35c" providerId="LiveId" clId="{A3E9291B-5099-4C3E-B4A6-A0E798D091E4}" dt="2022-11-27T17:10:54.761" v="1468" actId="114"/>
          <ac:spMkLst>
            <pc:docMk/>
            <pc:sldMk cId="3735398105" sldId="608"/>
            <ac:spMk id="14" creationId="{1BBC03BE-4D02-8D8E-D80F-903CB2BA4E7D}"/>
          </ac:spMkLst>
        </pc:spChg>
        <pc:picChg chg="add del mod">
          <ac:chgData name="Jaya Tiwari" userId="a9d2dd2095ada35c" providerId="LiveId" clId="{A3E9291B-5099-4C3E-B4A6-A0E798D091E4}" dt="2022-11-27T15:21:15.234" v="622" actId="478"/>
          <ac:picMkLst>
            <pc:docMk/>
            <pc:sldMk cId="3735398105" sldId="608"/>
            <ac:picMk id="3" creationId="{D112CD78-9D54-0814-DDFA-1A47AC564F57}"/>
          </ac:picMkLst>
        </pc:picChg>
        <pc:picChg chg="add del mod">
          <ac:chgData name="Jaya Tiwari" userId="a9d2dd2095ada35c" providerId="LiveId" clId="{A3E9291B-5099-4C3E-B4A6-A0E798D091E4}" dt="2022-11-27T15:19:01.976" v="614" actId="478"/>
          <ac:picMkLst>
            <pc:docMk/>
            <pc:sldMk cId="3735398105" sldId="608"/>
            <ac:picMk id="4" creationId="{C35950AC-DA00-5C1A-1965-2C8BCD6981D6}"/>
          </ac:picMkLst>
        </pc:picChg>
        <pc:picChg chg="add del mod">
          <ac:chgData name="Jaya Tiwari" userId="a9d2dd2095ada35c" providerId="LiveId" clId="{A3E9291B-5099-4C3E-B4A6-A0E798D091E4}" dt="2022-11-27T15:21:12.863" v="621" actId="478"/>
          <ac:picMkLst>
            <pc:docMk/>
            <pc:sldMk cId="3735398105" sldId="608"/>
            <ac:picMk id="6" creationId="{7A7A3B2E-4553-84AE-DD75-167532DC1ACE}"/>
          </ac:picMkLst>
        </pc:picChg>
        <pc:picChg chg="add mod">
          <ac:chgData name="Jaya Tiwari" userId="a9d2dd2095ada35c" providerId="LiveId" clId="{A3E9291B-5099-4C3E-B4A6-A0E798D091E4}" dt="2022-11-27T16:46:00.350" v="1123" actId="1076"/>
          <ac:picMkLst>
            <pc:docMk/>
            <pc:sldMk cId="3735398105" sldId="608"/>
            <ac:picMk id="8" creationId="{CB6BEE44-571B-BF68-93E8-6D7B1BE7483D}"/>
          </ac:picMkLst>
        </pc:picChg>
        <pc:picChg chg="add del mod">
          <ac:chgData name="Jaya Tiwari" userId="a9d2dd2095ada35c" providerId="LiveId" clId="{A3E9291B-5099-4C3E-B4A6-A0E798D091E4}" dt="2022-11-28T04:02:35.185" v="1676" actId="478"/>
          <ac:picMkLst>
            <pc:docMk/>
            <pc:sldMk cId="3735398105" sldId="608"/>
            <ac:picMk id="16" creationId="{7934EAF9-D044-0147-E00A-FEDBCF5BF612}"/>
          </ac:picMkLst>
        </pc:picChg>
        <pc:picChg chg="add del mod">
          <ac:chgData name="Jaya Tiwari" userId="a9d2dd2095ada35c" providerId="LiveId" clId="{A3E9291B-5099-4C3E-B4A6-A0E798D091E4}" dt="2022-11-28T04:02:31.482" v="1674" actId="478"/>
          <ac:picMkLst>
            <pc:docMk/>
            <pc:sldMk cId="3735398105" sldId="608"/>
            <ac:picMk id="18" creationId="{2609BC7B-2199-7414-4AE4-9207E1D3F5C2}"/>
          </ac:picMkLst>
        </pc:picChg>
        <pc:picChg chg="add del mod">
          <ac:chgData name="Jaya Tiwari" userId="a9d2dd2095ada35c" providerId="LiveId" clId="{A3E9291B-5099-4C3E-B4A6-A0E798D091E4}" dt="2022-11-28T04:02:33.310" v="1675" actId="478"/>
          <ac:picMkLst>
            <pc:docMk/>
            <pc:sldMk cId="3735398105" sldId="608"/>
            <ac:picMk id="20" creationId="{F287A3DC-2E84-3F04-3080-958F2A6A869B}"/>
          </ac:picMkLst>
        </pc:picChg>
        <pc:picChg chg="add del mod">
          <ac:chgData name="Jaya Tiwari" userId="a9d2dd2095ada35c" providerId="LiveId" clId="{A3E9291B-5099-4C3E-B4A6-A0E798D091E4}" dt="2022-11-28T04:04:49.097" v="1695" actId="478"/>
          <ac:picMkLst>
            <pc:docMk/>
            <pc:sldMk cId="3735398105" sldId="608"/>
            <ac:picMk id="22" creationId="{2A88AA27-E4BC-28EC-C50F-88889BAD1395}"/>
          </ac:picMkLst>
        </pc:picChg>
        <pc:picChg chg="add del mod">
          <ac:chgData name="Jaya Tiwari" userId="a9d2dd2095ada35c" providerId="LiveId" clId="{A3E9291B-5099-4C3E-B4A6-A0E798D091E4}" dt="2022-11-28T04:04:51.268" v="1696" actId="478"/>
          <ac:picMkLst>
            <pc:docMk/>
            <pc:sldMk cId="3735398105" sldId="608"/>
            <ac:picMk id="24" creationId="{765C1E89-2FB8-0A8F-E5A6-82B0795BEA6D}"/>
          </ac:picMkLst>
        </pc:picChg>
        <pc:picChg chg="add del mod">
          <ac:chgData name="Jaya Tiwari" userId="a9d2dd2095ada35c" providerId="LiveId" clId="{A3E9291B-5099-4C3E-B4A6-A0E798D091E4}" dt="2022-11-28T04:04:53.464" v="1697" actId="478"/>
          <ac:picMkLst>
            <pc:docMk/>
            <pc:sldMk cId="3735398105" sldId="608"/>
            <ac:picMk id="26" creationId="{A07872D7-1AAA-BA88-7FE6-F69068431C8E}"/>
          </ac:picMkLst>
        </pc:picChg>
        <pc:picChg chg="add del mod">
          <ac:chgData name="Jaya Tiwari" userId="a9d2dd2095ada35c" providerId="LiveId" clId="{A3E9291B-5099-4C3E-B4A6-A0E798D091E4}" dt="2022-11-28T04:23:41.533" v="1732" actId="478"/>
          <ac:picMkLst>
            <pc:docMk/>
            <pc:sldMk cId="3735398105" sldId="608"/>
            <ac:picMk id="28" creationId="{7A5E888C-CDF9-DBAE-BBC9-D9B948029B42}"/>
          </ac:picMkLst>
        </pc:picChg>
        <pc:picChg chg="add mod">
          <ac:chgData name="Jaya Tiwari" userId="a9d2dd2095ada35c" providerId="LiveId" clId="{A3E9291B-5099-4C3E-B4A6-A0E798D091E4}" dt="2022-11-28T04:24:08.943" v="1738" actId="14100"/>
          <ac:picMkLst>
            <pc:docMk/>
            <pc:sldMk cId="3735398105" sldId="608"/>
            <ac:picMk id="30" creationId="{C2D8A376-8418-5010-6336-8AA30C4E1381}"/>
          </ac:picMkLst>
        </pc:picChg>
      </pc:sldChg>
      <pc:sldChg chg="addSp delSp modSp new del mod">
        <pc:chgData name="Jaya Tiwari" userId="a9d2dd2095ada35c" providerId="LiveId" clId="{A3E9291B-5099-4C3E-B4A6-A0E798D091E4}" dt="2022-11-28T04:23:56.270" v="1737" actId="2696"/>
        <pc:sldMkLst>
          <pc:docMk/>
          <pc:sldMk cId="1554209542" sldId="609"/>
        </pc:sldMkLst>
        <pc:picChg chg="add mod">
          <ac:chgData name="Jaya Tiwari" userId="a9d2dd2095ada35c" providerId="LiveId" clId="{A3E9291B-5099-4C3E-B4A6-A0E798D091E4}" dt="2022-11-28T04:22:37.365" v="1723" actId="1076"/>
          <ac:picMkLst>
            <pc:docMk/>
            <pc:sldMk cId="1554209542" sldId="609"/>
            <ac:picMk id="3" creationId="{790E163C-3AFF-47AA-8A8D-EA31E0E340F2}"/>
          </ac:picMkLst>
        </pc:picChg>
        <pc:picChg chg="add del mod">
          <ac:chgData name="Jaya Tiwari" userId="a9d2dd2095ada35c" providerId="LiveId" clId="{A3E9291B-5099-4C3E-B4A6-A0E798D091E4}" dt="2022-11-28T04:21:43.055" v="1710" actId="478"/>
          <ac:picMkLst>
            <pc:docMk/>
            <pc:sldMk cId="1554209542" sldId="609"/>
            <ac:picMk id="5" creationId="{249E98B2-9102-647E-C7EE-3349A5925BD0}"/>
          </ac:picMkLst>
        </pc:picChg>
        <pc:picChg chg="add mod">
          <ac:chgData name="Jaya Tiwari" userId="a9d2dd2095ada35c" providerId="LiveId" clId="{A3E9291B-5099-4C3E-B4A6-A0E798D091E4}" dt="2022-11-28T04:23:24.845" v="1731" actId="14100"/>
          <ac:picMkLst>
            <pc:docMk/>
            <pc:sldMk cId="1554209542" sldId="609"/>
            <ac:picMk id="7" creationId="{5C444AE3-6D0E-BBAB-8A7E-3DE1C86C45F6}"/>
          </ac:picMkLst>
        </pc:picChg>
        <pc:picChg chg="add mod">
          <ac:chgData name="Jaya Tiwari" userId="a9d2dd2095ada35c" providerId="LiveId" clId="{A3E9291B-5099-4C3E-B4A6-A0E798D091E4}" dt="2022-11-28T04:22:44.155" v="1724" actId="1076"/>
          <ac:picMkLst>
            <pc:docMk/>
            <pc:sldMk cId="1554209542" sldId="609"/>
            <ac:picMk id="9" creationId="{EA7FDDEB-B573-A1F4-9AF5-9B49D759D6AD}"/>
          </ac:picMkLst>
        </pc:picChg>
      </pc:sldChg>
    </pc:docChg>
  </pc:docChgLst>
  <pc:docChgLst>
    <pc:chgData name="Jaya Tiwari" userId="a9d2dd2095ada35c" providerId="LiveId" clId="{B1B79B61-EF2F-4BED-B943-5C8AA88D2EF9}"/>
    <pc:docChg chg="modSld">
      <pc:chgData name="Jaya Tiwari" userId="a9d2dd2095ada35c" providerId="LiveId" clId="{B1B79B61-EF2F-4BED-B943-5C8AA88D2EF9}" dt="2022-11-13T05:53:46.126" v="3" actId="1076"/>
      <pc:docMkLst>
        <pc:docMk/>
      </pc:docMkLst>
      <pc:sldChg chg="modSp mod">
        <pc:chgData name="Jaya Tiwari" userId="a9d2dd2095ada35c" providerId="LiveId" clId="{B1B79B61-EF2F-4BED-B943-5C8AA88D2EF9}" dt="2022-11-13T05:53:46.126" v="3" actId="1076"/>
        <pc:sldMkLst>
          <pc:docMk/>
          <pc:sldMk cId="0" sldId="566"/>
        </pc:sldMkLst>
        <pc:spChg chg="mod">
          <ac:chgData name="Jaya Tiwari" userId="a9d2dd2095ada35c" providerId="LiveId" clId="{B1B79B61-EF2F-4BED-B943-5C8AA88D2EF9}" dt="2022-11-13T05:53:46.126" v="3" actId="1076"/>
          <ac:spMkLst>
            <pc:docMk/>
            <pc:sldMk cId="0" sldId="566"/>
            <ac:spMk id="4" creationId="{7FE61C1A-4C08-E49E-01B7-6D31F5016BB2}"/>
          </ac:spMkLst>
        </pc:spChg>
        <pc:spChg chg="mod">
          <ac:chgData name="Jaya Tiwari" userId="a9d2dd2095ada35c" providerId="LiveId" clId="{B1B79B61-EF2F-4BED-B943-5C8AA88D2EF9}" dt="2022-11-13T05:53:46.126" v="3" actId="1076"/>
          <ac:spMkLst>
            <pc:docMk/>
            <pc:sldMk cId="0" sldId="566"/>
            <ac:spMk id="5" creationId="{B07BC018-8993-8047-AF00-A690084C199A}"/>
          </ac:spMkLst>
        </pc:spChg>
        <pc:spChg chg="mod">
          <ac:chgData name="Jaya Tiwari" userId="a9d2dd2095ada35c" providerId="LiveId" clId="{B1B79B61-EF2F-4BED-B943-5C8AA88D2EF9}" dt="2022-11-13T05:53:46.126" v="3" actId="1076"/>
          <ac:spMkLst>
            <pc:docMk/>
            <pc:sldMk cId="0" sldId="566"/>
            <ac:spMk id="6" creationId="{6B49E8D4-5E00-3015-AFD5-4A4FC9883CCE}"/>
          </ac:spMkLst>
        </pc:spChg>
        <pc:spChg chg="mod">
          <ac:chgData name="Jaya Tiwari" userId="a9d2dd2095ada35c" providerId="LiveId" clId="{B1B79B61-EF2F-4BED-B943-5C8AA88D2EF9}" dt="2022-11-13T05:53:46.126" v="3" actId="1076"/>
          <ac:spMkLst>
            <pc:docMk/>
            <pc:sldMk cId="0" sldId="566"/>
            <ac:spMk id="7" creationId="{1FD89638-DC84-5C1B-CA1D-097925D59F09}"/>
          </ac:spMkLst>
        </pc:spChg>
        <pc:spChg chg="mod">
          <ac:chgData name="Jaya Tiwari" userId="a9d2dd2095ada35c" providerId="LiveId" clId="{B1B79B61-EF2F-4BED-B943-5C8AA88D2EF9}" dt="2022-11-13T05:53:46.126" v="3" actId="1076"/>
          <ac:spMkLst>
            <pc:docMk/>
            <pc:sldMk cId="0" sldId="566"/>
            <ac:spMk id="8" creationId="{F34F990A-0AD5-8B4C-317B-651A5FB2B507}"/>
          </ac:spMkLst>
        </pc:spChg>
        <pc:spChg chg="mod">
          <ac:chgData name="Jaya Tiwari" userId="a9d2dd2095ada35c" providerId="LiveId" clId="{B1B79B61-EF2F-4BED-B943-5C8AA88D2EF9}" dt="2022-11-13T05:53:46.126" v="3" actId="1076"/>
          <ac:spMkLst>
            <pc:docMk/>
            <pc:sldMk cId="0" sldId="566"/>
            <ac:spMk id="9" creationId="{CE17A0D0-82F0-1359-8807-41C90743BB42}"/>
          </ac:spMkLst>
        </pc:spChg>
        <pc:spChg chg="mod">
          <ac:chgData name="Jaya Tiwari" userId="a9d2dd2095ada35c" providerId="LiveId" clId="{B1B79B61-EF2F-4BED-B943-5C8AA88D2EF9}" dt="2022-11-13T05:53:46.126" v="3" actId="1076"/>
          <ac:spMkLst>
            <pc:docMk/>
            <pc:sldMk cId="0" sldId="566"/>
            <ac:spMk id="10" creationId="{84E52850-1DC2-8189-D6DB-B3003D931D3B}"/>
          </ac:spMkLst>
        </pc:spChg>
        <pc:spChg chg="mod">
          <ac:chgData name="Jaya Tiwari" userId="a9d2dd2095ada35c" providerId="LiveId" clId="{B1B79B61-EF2F-4BED-B943-5C8AA88D2EF9}" dt="2022-11-13T05:53:46.126" v="3" actId="1076"/>
          <ac:spMkLst>
            <pc:docMk/>
            <pc:sldMk cId="0" sldId="566"/>
            <ac:spMk id="11" creationId="{2442CB37-EFD4-1D35-8ABA-986955840AEC}"/>
          </ac:spMkLst>
        </pc:spChg>
        <pc:spChg chg="mod">
          <ac:chgData name="Jaya Tiwari" userId="a9d2dd2095ada35c" providerId="LiveId" clId="{B1B79B61-EF2F-4BED-B943-5C8AA88D2EF9}" dt="2022-11-13T05:53:46.126" v="3" actId="1076"/>
          <ac:spMkLst>
            <pc:docMk/>
            <pc:sldMk cId="0" sldId="566"/>
            <ac:spMk id="12" creationId="{A818994B-87D7-D199-672E-5C172965023E}"/>
          </ac:spMkLst>
        </pc:spChg>
        <pc:spChg chg="mod">
          <ac:chgData name="Jaya Tiwari" userId="a9d2dd2095ada35c" providerId="LiveId" clId="{B1B79B61-EF2F-4BED-B943-5C8AA88D2EF9}" dt="2022-11-13T05:53:46.126" v="3" actId="1076"/>
          <ac:spMkLst>
            <pc:docMk/>
            <pc:sldMk cId="0" sldId="566"/>
            <ac:spMk id="35" creationId="{93C6A590-D782-1740-F15D-4C0736A047B3}"/>
          </ac:spMkLst>
        </pc:spChg>
        <pc:spChg chg="mod">
          <ac:chgData name="Jaya Tiwari" userId="a9d2dd2095ada35c" providerId="LiveId" clId="{B1B79B61-EF2F-4BED-B943-5C8AA88D2EF9}" dt="2022-11-13T05:53:46.126" v="3" actId="1076"/>
          <ac:spMkLst>
            <pc:docMk/>
            <pc:sldMk cId="0" sldId="566"/>
            <ac:spMk id="52" creationId="{00000000-0000-0000-0000-000000000000}"/>
          </ac:spMkLst>
        </pc:spChg>
        <pc:spChg chg="mod">
          <ac:chgData name="Jaya Tiwari" userId="a9d2dd2095ada35c" providerId="LiveId" clId="{B1B79B61-EF2F-4BED-B943-5C8AA88D2EF9}" dt="2022-11-13T05:53:46.126" v="3" actId="1076"/>
          <ac:spMkLst>
            <pc:docMk/>
            <pc:sldMk cId="0" sldId="566"/>
            <ac:spMk id="53" creationId="{00000000-0000-0000-0000-000000000000}"/>
          </ac:spMkLst>
        </pc:spChg>
        <pc:spChg chg="mod">
          <ac:chgData name="Jaya Tiwari" userId="a9d2dd2095ada35c" providerId="LiveId" clId="{B1B79B61-EF2F-4BED-B943-5C8AA88D2EF9}" dt="2022-11-13T05:53:46.126" v="3" actId="1076"/>
          <ac:spMkLst>
            <pc:docMk/>
            <pc:sldMk cId="0" sldId="566"/>
            <ac:spMk id="82" creationId="{55935E7F-7209-9FED-1865-A6B6141E3ED0}"/>
          </ac:spMkLst>
        </pc:spChg>
        <pc:spChg chg="mod">
          <ac:chgData name="Jaya Tiwari" userId="a9d2dd2095ada35c" providerId="LiveId" clId="{B1B79B61-EF2F-4BED-B943-5C8AA88D2EF9}" dt="2022-11-13T05:53:46.126" v="3" actId="1076"/>
          <ac:spMkLst>
            <pc:docMk/>
            <pc:sldMk cId="0" sldId="566"/>
            <ac:spMk id="115" creationId="{1071503A-D744-9A7A-8081-30CEC1832514}"/>
          </ac:spMkLst>
        </pc:spChg>
        <pc:spChg chg="mod">
          <ac:chgData name="Jaya Tiwari" userId="a9d2dd2095ada35c" providerId="LiveId" clId="{B1B79B61-EF2F-4BED-B943-5C8AA88D2EF9}" dt="2022-11-13T05:53:46.126" v="3" actId="1076"/>
          <ac:spMkLst>
            <pc:docMk/>
            <pc:sldMk cId="0" sldId="566"/>
            <ac:spMk id="116" creationId="{81226D57-A701-4E74-224A-BB093A4A0B53}"/>
          </ac:spMkLst>
        </pc:spChg>
        <pc:picChg chg="mod">
          <ac:chgData name="Jaya Tiwari" userId="a9d2dd2095ada35c" providerId="LiveId" clId="{B1B79B61-EF2F-4BED-B943-5C8AA88D2EF9}" dt="2022-11-13T05:53:46.126" v="3" actId="1076"/>
          <ac:picMkLst>
            <pc:docMk/>
            <pc:sldMk cId="0" sldId="566"/>
            <ac:picMk id="90" creationId="{EA8565D3-87AD-BD08-6D48-9DF31FB6860C}"/>
          </ac:picMkLst>
        </pc:picChg>
        <pc:picChg chg="mod">
          <ac:chgData name="Jaya Tiwari" userId="a9d2dd2095ada35c" providerId="LiveId" clId="{B1B79B61-EF2F-4BED-B943-5C8AA88D2EF9}" dt="2022-11-13T05:53:46.126" v="3" actId="1076"/>
          <ac:picMkLst>
            <pc:docMk/>
            <pc:sldMk cId="0" sldId="566"/>
            <ac:picMk id="92" creationId="{FAF0B223-A0AE-0588-3852-3830AEE4A377}"/>
          </ac:picMkLst>
        </pc:picChg>
        <pc:cxnChg chg="mod">
          <ac:chgData name="Jaya Tiwari" userId="a9d2dd2095ada35c" providerId="LiveId" clId="{B1B79B61-EF2F-4BED-B943-5C8AA88D2EF9}" dt="2022-11-13T05:53:46.126" v="3" actId="1076"/>
          <ac:cxnSpMkLst>
            <pc:docMk/>
            <pc:sldMk cId="0" sldId="566"/>
            <ac:cxnSpMk id="14" creationId="{E948EB7C-7D98-8268-B46D-5D8606BD0502}"/>
          </ac:cxnSpMkLst>
        </pc:cxnChg>
        <pc:cxnChg chg="mod">
          <ac:chgData name="Jaya Tiwari" userId="a9d2dd2095ada35c" providerId="LiveId" clId="{B1B79B61-EF2F-4BED-B943-5C8AA88D2EF9}" dt="2022-11-13T05:53:46.126" v="3" actId="1076"/>
          <ac:cxnSpMkLst>
            <pc:docMk/>
            <pc:sldMk cId="0" sldId="566"/>
            <ac:cxnSpMk id="17" creationId="{80778390-F56F-D229-9D60-55EBD469ADFF}"/>
          </ac:cxnSpMkLst>
        </pc:cxnChg>
        <pc:cxnChg chg="mod">
          <ac:chgData name="Jaya Tiwari" userId="a9d2dd2095ada35c" providerId="LiveId" clId="{B1B79B61-EF2F-4BED-B943-5C8AA88D2EF9}" dt="2022-11-13T05:53:46.126" v="3" actId="1076"/>
          <ac:cxnSpMkLst>
            <pc:docMk/>
            <pc:sldMk cId="0" sldId="566"/>
            <ac:cxnSpMk id="19" creationId="{8F39F8B3-DFFA-804A-A55F-18D271F4E75C}"/>
          </ac:cxnSpMkLst>
        </pc:cxnChg>
        <pc:cxnChg chg="mod">
          <ac:chgData name="Jaya Tiwari" userId="a9d2dd2095ada35c" providerId="LiveId" clId="{B1B79B61-EF2F-4BED-B943-5C8AA88D2EF9}" dt="2022-11-13T05:53:46.126" v="3" actId="1076"/>
          <ac:cxnSpMkLst>
            <pc:docMk/>
            <pc:sldMk cId="0" sldId="566"/>
            <ac:cxnSpMk id="23" creationId="{050D8021-17B8-A679-0040-0C3327FB4991}"/>
          </ac:cxnSpMkLst>
        </pc:cxnChg>
        <pc:cxnChg chg="mod">
          <ac:chgData name="Jaya Tiwari" userId="a9d2dd2095ada35c" providerId="LiveId" clId="{B1B79B61-EF2F-4BED-B943-5C8AA88D2EF9}" dt="2022-11-13T05:53:46.126" v="3" actId="1076"/>
          <ac:cxnSpMkLst>
            <pc:docMk/>
            <pc:sldMk cId="0" sldId="566"/>
            <ac:cxnSpMk id="25" creationId="{03A02289-AA94-B611-EC99-7C04605997FD}"/>
          </ac:cxnSpMkLst>
        </pc:cxnChg>
        <pc:cxnChg chg="mod">
          <ac:chgData name="Jaya Tiwari" userId="a9d2dd2095ada35c" providerId="LiveId" clId="{B1B79B61-EF2F-4BED-B943-5C8AA88D2EF9}" dt="2022-11-13T05:53:46.126" v="3" actId="1076"/>
          <ac:cxnSpMkLst>
            <pc:docMk/>
            <pc:sldMk cId="0" sldId="566"/>
            <ac:cxnSpMk id="29" creationId="{22AF07EA-A4B6-370D-A4C0-0161525FDE9E}"/>
          </ac:cxnSpMkLst>
        </pc:cxnChg>
        <pc:cxnChg chg="mod">
          <ac:chgData name="Jaya Tiwari" userId="a9d2dd2095ada35c" providerId="LiveId" clId="{B1B79B61-EF2F-4BED-B943-5C8AA88D2EF9}" dt="2022-11-13T05:53:46.126" v="3" actId="1076"/>
          <ac:cxnSpMkLst>
            <pc:docMk/>
            <pc:sldMk cId="0" sldId="566"/>
            <ac:cxnSpMk id="31" creationId="{EEB94102-281D-C6D2-35CF-97BF867C493E}"/>
          </ac:cxnSpMkLst>
        </pc:cxnChg>
        <pc:cxnChg chg="mod">
          <ac:chgData name="Jaya Tiwari" userId="a9d2dd2095ada35c" providerId="LiveId" clId="{B1B79B61-EF2F-4BED-B943-5C8AA88D2EF9}" dt="2022-11-13T05:53:46.126" v="3" actId="1076"/>
          <ac:cxnSpMkLst>
            <pc:docMk/>
            <pc:sldMk cId="0" sldId="566"/>
            <ac:cxnSpMk id="34" creationId="{3317E48F-7C04-D1DC-3C3E-274E4FFE295A}"/>
          </ac:cxnSpMkLst>
        </pc:cxnChg>
        <pc:cxnChg chg="mod">
          <ac:chgData name="Jaya Tiwari" userId="a9d2dd2095ada35c" providerId="LiveId" clId="{B1B79B61-EF2F-4BED-B943-5C8AA88D2EF9}" dt="2022-11-13T05:53:46.126" v="3" actId="1076"/>
          <ac:cxnSpMkLst>
            <pc:docMk/>
            <pc:sldMk cId="0" sldId="566"/>
            <ac:cxnSpMk id="37" creationId="{06F9F056-C610-D4BE-063D-194570DCC826}"/>
          </ac:cxnSpMkLst>
        </pc:cxnChg>
        <pc:cxnChg chg="mod">
          <ac:chgData name="Jaya Tiwari" userId="a9d2dd2095ada35c" providerId="LiveId" clId="{B1B79B61-EF2F-4BED-B943-5C8AA88D2EF9}" dt="2022-11-13T05:53:46.126" v="3" actId="1076"/>
          <ac:cxnSpMkLst>
            <pc:docMk/>
            <pc:sldMk cId="0" sldId="566"/>
            <ac:cxnSpMk id="84" creationId="{B5EE9385-D1A0-0CC0-5293-63B793A3D2FB}"/>
          </ac:cxnSpMkLst>
        </pc:cxnChg>
        <pc:cxnChg chg="mod">
          <ac:chgData name="Jaya Tiwari" userId="a9d2dd2095ada35c" providerId="LiveId" clId="{B1B79B61-EF2F-4BED-B943-5C8AA88D2EF9}" dt="2022-11-13T05:53:46.126" v="3" actId="1076"/>
          <ac:cxnSpMkLst>
            <pc:docMk/>
            <pc:sldMk cId="0" sldId="566"/>
            <ac:cxnSpMk id="95" creationId="{05F80085-0003-1B9C-F82F-CB6C6E2CEB51}"/>
          </ac:cxnSpMkLst>
        </pc:cxnChg>
        <pc:cxnChg chg="mod">
          <ac:chgData name="Jaya Tiwari" userId="a9d2dd2095ada35c" providerId="LiveId" clId="{B1B79B61-EF2F-4BED-B943-5C8AA88D2EF9}" dt="2022-11-13T05:53:46.126" v="3" actId="1076"/>
          <ac:cxnSpMkLst>
            <pc:docMk/>
            <pc:sldMk cId="0" sldId="566"/>
            <ac:cxnSpMk id="102" creationId="{CDFF88B4-8CAB-5749-5A0A-14E666927499}"/>
          </ac:cxnSpMkLst>
        </pc:cxnChg>
        <pc:cxnChg chg="mod">
          <ac:chgData name="Jaya Tiwari" userId="a9d2dd2095ada35c" providerId="LiveId" clId="{B1B79B61-EF2F-4BED-B943-5C8AA88D2EF9}" dt="2022-11-13T05:53:46.126" v="3" actId="1076"/>
          <ac:cxnSpMkLst>
            <pc:docMk/>
            <pc:sldMk cId="0" sldId="566"/>
            <ac:cxnSpMk id="112" creationId="{36134ED9-6BAC-9337-3E31-AB99E22B810C}"/>
          </ac:cxnSpMkLst>
        </pc:cxnChg>
        <pc:cxnChg chg="mod">
          <ac:chgData name="Jaya Tiwari" userId="a9d2dd2095ada35c" providerId="LiveId" clId="{B1B79B61-EF2F-4BED-B943-5C8AA88D2EF9}" dt="2022-11-13T05:53:46.126" v="3" actId="1076"/>
          <ac:cxnSpMkLst>
            <pc:docMk/>
            <pc:sldMk cId="0" sldId="566"/>
            <ac:cxnSpMk id="114" creationId="{5B172ED4-2E30-7D06-458F-098692D9F8B4}"/>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Breast</a:t>
            </a:r>
            <a:r>
              <a:rPr lang="en-US" baseline="0"/>
              <a:t> Cancer Dataset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Sheet1!$A$33</c:f>
              <c:strCache>
                <c:ptCount val="1"/>
                <c:pt idx="0">
                  <c:v>Image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Sheet1!$B$32:$D$32</c:f>
              <c:strCache>
                <c:ptCount val="3"/>
                <c:pt idx="0">
                  <c:v>Normal</c:v>
                </c:pt>
                <c:pt idx="1">
                  <c:v>Benign</c:v>
                </c:pt>
                <c:pt idx="2">
                  <c:v>Malignant</c:v>
                </c:pt>
              </c:strCache>
            </c:strRef>
          </c:cat>
          <c:val>
            <c:numRef>
              <c:f>Sheet1!$B$33:$D$33</c:f>
              <c:numCache>
                <c:formatCode>General</c:formatCode>
                <c:ptCount val="3"/>
                <c:pt idx="0">
                  <c:v>133</c:v>
                </c:pt>
                <c:pt idx="1">
                  <c:v>437</c:v>
                </c:pt>
                <c:pt idx="2">
                  <c:v>210</c:v>
                </c:pt>
              </c:numCache>
            </c:numRef>
          </c:val>
          <c:extLst>
            <c:ext xmlns:c16="http://schemas.microsoft.com/office/drawing/2014/chart" uri="{C3380CC4-5D6E-409C-BE32-E72D297353CC}">
              <c16:uniqueId val="{00000000-C468-47E2-AA05-9E483D440661}"/>
            </c:ext>
          </c:extLst>
        </c:ser>
        <c:ser>
          <c:idx val="1"/>
          <c:order val="1"/>
          <c:tx>
            <c:strRef>
              <c:f>Sheet1!$A$34</c:f>
              <c:strCache>
                <c:ptCount val="1"/>
                <c:pt idx="0">
                  <c:v>Mask</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Sheet1!$B$32:$D$32</c:f>
              <c:strCache>
                <c:ptCount val="3"/>
                <c:pt idx="0">
                  <c:v>Normal</c:v>
                </c:pt>
                <c:pt idx="1">
                  <c:v>Benign</c:v>
                </c:pt>
                <c:pt idx="2">
                  <c:v>Malignant</c:v>
                </c:pt>
              </c:strCache>
            </c:strRef>
          </c:cat>
          <c:val>
            <c:numRef>
              <c:f>Sheet1!$B$34:$D$34</c:f>
              <c:numCache>
                <c:formatCode>General</c:formatCode>
                <c:ptCount val="3"/>
                <c:pt idx="0">
                  <c:v>133</c:v>
                </c:pt>
                <c:pt idx="1">
                  <c:v>437</c:v>
                </c:pt>
                <c:pt idx="2">
                  <c:v>210</c:v>
                </c:pt>
              </c:numCache>
            </c:numRef>
          </c:val>
          <c:extLst>
            <c:ext xmlns:c16="http://schemas.microsoft.com/office/drawing/2014/chart" uri="{C3380CC4-5D6E-409C-BE32-E72D297353CC}">
              <c16:uniqueId val="{00000001-C468-47E2-AA05-9E483D440661}"/>
            </c:ext>
          </c:extLst>
        </c:ser>
        <c:dLbls>
          <c:dLblPos val="ctr"/>
          <c:showLegendKey val="0"/>
          <c:showVal val="1"/>
          <c:showCatName val="0"/>
          <c:showSerName val="0"/>
          <c:showPercent val="0"/>
          <c:showBubbleSize val="0"/>
        </c:dLbls>
        <c:gapWidth val="150"/>
        <c:overlap val="100"/>
        <c:axId val="478596144"/>
        <c:axId val="478596800"/>
      </c:barChart>
      <c:catAx>
        <c:axId val="47859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596800"/>
        <c:crosses val="autoZero"/>
        <c:auto val="1"/>
        <c:lblAlgn val="ctr"/>
        <c:lblOffset val="100"/>
        <c:noMultiLvlLbl val="0"/>
      </c:catAx>
      <c:valAx>
        <c:axId val="47859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596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F4FE83-468F-462F-8E28-D3C1B1B3998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1B12D620-1C64-43FA-98E7-020BFEA22C35}">
      <dgm:prSet/>
      <dgm:spPr/>
      <dgm:t>
        <a:bodyPr/>
        <a:lstStyle/>
        <a:p>
          <a:r>
            <a:rPr lang="en-IN" b="0" dirty="0">
              <a:solidFill>
                <a:schemeClr val="tx1"/>
              </a:solidFill>
              <a:latin typeface="Trebuchet MS" panose="020B0603020202020204" pitchFamily="34" charset="0"/>
            </a:rPr>
            <a:t>Detect breast cancer in a patient using UNet architecture &amp; its variants</a:t>
          </a:r>
          <a:endParaRPr lang="en-US" b="0" dirty="0">
            <a:solidFill>
              <a:schemeClr val="tx1"/>
            </a:solidFill>
            <a:latin typeface="Trebuchet MS" panose="020B0603020202020204" pitchFamily="34" charset="0"/>
          </a:endParaRPr>
        </a:p>
      </dgm:t>
    </dgm:pt>
    <dgm:pt modelId="{329ABF41-35A1-4ABD-A308-D48607DE88CC}" type="parTrans" cxnId="{0D2C26A1-33EC-42F3-A078-20B21DBD72F8}">
      <dgm:prSet/>
      <dgm:spPr/>
      <dgm:t>
        <a:bodyPr/>
        <a:lstStyle/>
        <a:p>
          <a:endParaRPr lang="en-US">
            <a:latin typeface="Trebuchet MS" panose="020B0603020202020204" pitchFamily="34" charset="0"/>
          </a:endParaRPr>
        </a:p>
      </dgm:t>
    </dgm:pt>
    <dgm:pt modelId="{8B2E616B-6AD1-46BE-823A-626DC2F1170C}" type="sibTrans" cxnId="{0D2C26A1-33EC-42F3-A078-20B21DBD72F8}">
      <dgm:prSet/>
      <dgm:spPr/>
      <dgm:t>
        <a:bodyPr/>
        <a:lstStyle/>
        <a:p>
          <a:endParaRPr lang="en-US">
            <a:latin typeface="Trebuchet MS" panose="020B0603020202020204" pitchFamily="34" charset="0"/>
          </a:endParaRPr>
        </a:p>
      </dgm:t>
    </dgm:pt>
    <dgm:pt modelId="{66712491-4263-4671-9912-86C548BB8357}">
      <dgm:prSet/>
      <dgm:spPr/>
      <dgm:t>
        <a:bodyPr/>
        <a:lstStyle/>
        <a:p>
          <a:r>
            <a:rPr lang="en-US" dirty="0">
              <a:solidFill>
                <a:schemeClr val="tx1"/>
              </a:solidFill>
              <a:latin typeface="Trebuchet MS" panose="020B0603020202020204" pitchFamily="34" charset="0"/>
            </a:rPr>
            <a:t>As per the statistics 2.26M breast cancers patients were diagnosed in 2020</a:t>
          </a:r>
        </a:p>
      </dgm:t>
    </dgm:pt>
    <dgm:pt modelId="{2C8D8706-4DE2-46CC-8179-FE2BD4DC9A9F}" type="parTrans" cxnId="{BFF75D10-BC2C-4BD3-A488-83BE18936407}">
      <dgm:prSet/>
      <dgm:spPr/>
      <dgm:t>
        <a:bodyPr/>
        <a:lstStyle/>
        <a:p>
          <a:endParaRPr lang="en-US">
            <a:latin typeface="Trebuchet MS" panose="020B0603020202020204" pitchFamily="34" charset="0"/>
          </a:endParaRPr>
        </a:p>
      </dgm:t>
    </dgm:pt>
    <dgm:pt modelId="{F2612F76-3FFD-4D6A-AF15-70C4B0B58E9A}" type="sibTrans" cxnId="{BFF75D10-BC2C-4BD3-A488-83BE18936407}">
      <dgm:prSet/>
      <dgm:spPr/>
      <dgm:t>
        <a:bodyPr/>
        <a:lstStyle/>
        <a:p>
          <a:endParaRPr lang="en-US">
            <a:latin typeface="Trebuchet MS" panose="020B0603020202020204" pitchFamily="34" charset="0"/>
          </a:endParaRPr>
        </a:p>
      </dgm:t>
    </dgm:pt>
    <dgm:pt modelId="{E324A272-674C-4F04-8864-85F312525ADB}">
      <dgm:prSet/>
      <dgm:spPr/>
      <dgm:t>
        <a:bodyPr/>
        <a:lstStyle/>
        <a:p>
          <a:r>
            <a:rPr lang="en-IN" dirty="0">
              <a:solidFill>
                <a:schemeClr val="tx1"/>
              </a:solidFill>
              <a:latin typeface="Trebuchet MS" panose="020B0603020202020204" pitchFamily="34" charset="0"/>
            </a:rPr>
            <a:t>Breast cancer remains the most commonly occurring cancer in women. Breast cancer detection, treatment, and prevention are prominent issues in public health and medical practice. 25% to 30% of women with invasive breast cancer will die of their disease. </a:t>
          </a:r>
          <a:endParaRPr lang="en-US" dirty="0">
            <a:solidFill>
              <a:schemeClr val="tx1"/>
            </a:solidFill>
            <a:latin typeface="Trebuchet MS" panose="020B0603020202020204" pitchFamily="34" charset="0"/>
          </a:endParaRPr>
        </a:p>
      </dgm:t>
    </dgm:pt>
    <dgm:pt modelId="{AB1BEBFC-ACB0-4691-9B00-E18B421D1617}" type="parTrans" cxnId="{BBEFB4CB-C067-41BA-A3E1-CFC7E950C73C}">
      <dgm:prSet/>
      <dgm:spPr/>
      <dgm:t>
        <a:bodyPr/>
        <a:lstStyle/>
        <a:p>
          <a:endParaRPr lang="en-US">
            <a:latin typeface="Trebuchet MS" panose="020B0603020202020204" pitchFamily="34" charset="0"/>
          </a:endParaRPr>
        </a:p>
      </dgm:t>
    </dgm:pt>
    <dgm:pt modelId="{B4E7B04C-DAC3-4997-A327-7EFBA90D0E03}" type="sibTrans" cxnId="{BBEFB4CB-C067-41BA-A3E1-CFC7E950C73C}">
      <dgm:prSet/>
      <dgm:spPr/>
      <dgm:t>
        <a:bodyPr/>
        <a:lstStyle/>
        <a:p>
          <a:endParaRPr lang="en-US">
            <a:latin typeface="Trebuchet MS" panose="020B0603020202020204" pitchFamily="34" charset="0"/>
          </a:endParaRPr>
        </a:p>
      </dgm:t>
    </dgm:pt>
    <dgm:pt modelId="{9A4CD2FB-C866-4734-B35A-9247B4E0AAE5}">
      <dgm:prSet/>
      <dgm:spPr/>
      <dgm:t>
        <a:bodyPr/>
        <a:lstStyle/>
        <a:p>
          <a:r>
            <a:rPr lang="en-IN" dirty="0">
              <a:solidFill>
                <a:schemeClr val="tx1"/>
              </a:solidFill>
              <a:latin typeface="Trebuchet MS" panose="020B0603020202020204" pitchFamily="34" charset="0"/>
            </a:rPr>
            <a:t>95% of breast cancers are carcinomas, that arise from breast epithelial elements</a:t>
          </a:r>
          <a:r>
            <a:rPr lang="en-IN" dirty="0">
              <a:solidFill>
                <a:srgbClr val="0000FF"/>
              </a:solidFill>
              <a:latin typeface="Trebuchet MS" panose="020B0603020202020204" pitchFamily="34" charset="0"/>
            </a:rPr>
            <a:t>.</a:t>
          </a:r>
          <a:endParaRPr lang="en-US" dirty="0">
            <a:solidFill>
              <a:srgbClr val="0000FF"/>
            </a:solidFill>
            <a:latin typeface="Trebuchet MS" panose="020B0603020202020204" pitchFamily="34" charset="0"/>
          </a:endParaRPr>
        </a:p>
      </dgm:t>
    </dgm:pt>
    <dgm:pt modelId="{D9C2FC7C-63F0-458D-8704-5F07AD31607E}" type="parTrans" cxnId="{9EF33CB0-7BFB-4F6F-A9DD-713B0C194AF9}">
      <dgm:prSet/>
      <dgm:spPr/>
      <dgm:t>
        <a:bodyPr/>
        <a:lstStyle/>
        <a:p>
          <a:endParaRPr lang="en-US">
            <a:latin typeface="Trebuchet MS" panose="020B0603020202020204" pitchFamily="34" charset="0"/>
          </a:endParaRPr>
        </a:p>
      </dgm:t>
    </dgm:pt>
    <dgm:pt modelId="{1C60BA47-C863-4B17-AC96-30B947EF7AA4}" type="sibTrans" cxnId="{9EF33CB0-7BFB-4F6F-A9DD-713B0C194AF9}">
      <dgm:prSet/>
      <dgm:spPr/>
      <dgm:t>
        <a:bodyPr/>
        <a:lstStyle/>
        <a:p>
          <a:endParaRPr lang="en-US">
            <a:latin typeface="Trebuchet MS" panose="020B0603020202020204" pitchFamily="34" charset="0"/>
          </a:endParaRPr>
        </a:p>
      </dgm:t>
    </dgm:pt>
    <dgm:pt modelId="{FB5F54E1-750D-4BC4-BF45-752754FB34B9}">
      <dgm:prSet/>
      <dgm:spPr/>
      <dgm:t>
        <a:bodyPr/>
        <a:lstStyle/>
        <a:p>
          <a:r>
            <a:rPr lang="en-IN" dirty="0">
              <a:solidFill>
                <a:schemeClr val="tx1"/>
              </a:solidFill>
              <a:latin typeface="Trebuchet MS" panose="020B0603020202020204" pitchFamily="34" charset="0"/>
            </a:rPr>
            <a:t>Mortality rates are highest in the very young (&lt; 35yrs) and in the very old (&gt;75yrs). </a:t>
          </a:r>
          <a:endParaRPr lang="en-US" dirty="0">
            <a:solidFill>
              <a:schemeClr val="tx1"/>
            </a:solidFill>
            <a:latin typeface="Trebuchet MS" panose="020B0603020202020204" pitchFamily="34" charset="0"/>
          </a:endParaRPr>
        </a:p>
      </dgm:t>
    </dgm:pt>
    <dgm:pt modelId="{A1016B37-E93F-4A5A-BBFA-CAAEBF8DE017}" type="parTrans" cxnId="{4A0544B3-0F8B-431C-9A34-A998CD883844}">
      <dgm:prSet/>
      <dgm:spPr/>
      <dgm:t>
        <a:bodyPr/>
        <a:lstStyle/>
        <a:p>
          <a:endParaRPr lang="en-US">
            <a:latin typeface="Trebuchet MS" panose="020B0603020202020204" pitchFamily="34" charset="0"/>
          </a:endParaRPr>
        </a:p>
      </dgm:t>
    </dgm:pt>
    <dgm:pt modelId="{697F2817-AC47-4C74-A944-0E9E98F38543}" type="sibTrans" cxnId="{4A0544B3-0F8B-431C-9A34-A998CD883844}">
      <dgm:prSet/>
      <dgm:spPr/>
      <dgm:t>
        <a:bodyPr/>
        <a:lstStyle/>
        <a:p>
          <a:endParaRPr lang="en-US">
            <a:latin typeface="Trebuchet MS" panose="020B0603020202020204" pitchFamily="34" charset="0"/>
          </a:endParaRPr>
        </a:p>
      </dgm:t>
    </dgm:pt>
    <dgm:pt modelId="{591C3FD0-84A4-4AB0-8ADB-B465A104C758}">
      <dgm:prSet/>
      <dgm:spPr/>
      <dgm:t>
        <a:bodyPr/>
        <a:lstStyle/>
        <a:p>
          <a:r>
            <a:rPr lang="en-IN" dirty="0">
              <a:solidFill>
                <a:schemeClr val="tx1"/>
              </a:solidFill>
              <a:latin typeface="Trebuchet MS" panose="020B0603020202020204" pitchFamily="34" charset="0"/>
            </a:rPr>
            <a:t>Breast cancer incidence is highest in North America and Northern Europe and lowest in Asia and Africa. Getting Mammography done beginning at age 40 is the current recommendation for women with no risk factors.</a:t>
          </a:r>
          <a:endParaRPr lang="en-US" dirty="0">
            <a:solidFill>
              <a:schemeClr val="tx1"/>
            </a:solidFill>
            <a:latin typeface="Trebuchet MS" panose="020B0603020202020204" pitchFamily="34" charset="0"/>
          </a:endParaRPr>
        </a:p>
      </dgm:t>
    </dgm:pt>
    <dgm:pt modelId="{EAF0FC76-8942-4DD8-9D38-54A40C314768}" type="parTrans" cxnId="{381CB77F-1D20-49FD-B48D-9B934541B413}">
      <dgm:prSet/>
      <dgm:spPr/>
      <dgm:t>
        <a:bodyPr/>
        <a:lstStyle/>
        <a:p>
          <a:endParaRPr lang="en-US">
            <a:latin typeface="Trebuchet MS" panose="020B0603020202020204" pitchFamily="34" charset="0"/>
          </a:endParaRPr>
        </a:p>
      </dgm:t>
    </dgm:pt>
    <dgm:pt modelId="{FBBA9ED4-E0A1-4655-A064-8F35A14B6BCF}" type="sibTrans" cxnId="{381CB77F-1D20-49FD-B48D-9B934541B413}">
      <dgm:prSet/>
      <dgm:spPr/>
      <dgm:t>
        <a:bodyPr/>
        <a:lstStyle/>
        <a:p>
          <a:endParaRPr lang="en-US">
            <a:latin typeface="Trebuchet MS" panose="020B0603020202020204" pitchFamily="34" charset="0"/>
          </a:endParaRPr>
        </a:p>
      </dgm:t>
    </dgm:pt>
    <dgm:pt modelId="{2612AEE1-4857-4CDD-B7C7-59A1C56D8AF7}">
      <dgm:prSet/>
      <dgm:spPr/>
      <dgm:t>
        <a:bodyPr/>
        <a:lstStyle/>
        <a:p>
          <a:endParaRPr lang="en-US" dirty="0">
            <a:latin typeface="Trebuchet MS" panose="020B0603020202020204" pitchFamily="34" charset="0"/>
          </a:endParaRPr>
        </a:p>
      </dgm:t>
    </dgm:pt>
    <dgm:pt modelId="{682519C9-3403-4F3A-B477-02C1C2618929}" type="parTrans" cxnId="{9F2631E1-5CB0-45D2-947A-D781C7B4D7EF}">
      <dgm:prSet/>
      <dgm:spPr/>
      <dgm:t>
        <a:bodyPr/>
        <a:lstStyle/>
        <a:p>
          <a:endParaRPr lang="en-US">
            <a:latin typeface="Trebuchet MS" panose="020B0603020202020204" pitchFamily="34" charset="0"/>
          </a:endParaRPr>
        </a:p>
      </dgm:t>
    </dgm:pt>
    <dgm:pt modelId="{DC30B164-A7CD-4B25-A5CA-12FEA2E10A0D}" type="sibTrans" cxnId="{9F2631E1-5CB0-45D2-947A-D781C7B4D7EF}">
      <dgm:prSet/>
      <dgm:spPr/>
      <dgm:t>
        <a:bodyPr/>
        <a:lstStyle/>
        <a:p>
          <a:endParaRPr lang="en-US">
            <a:latin typeface="Trebuchet MS" panose="020B0603020202020204" pitchFamily="34" charset="0"/>
          </a:endParaRPr>
        </a:p>
      </dgm:t>
    </dgm:pt>
    <dgm:pt modelId="{E433E392-9755-4050-A87B-E0C778254D88}" type="pres">
      <dgm:prSet presAssocID="{BBF4FE83-468F-462F-8E28-D3C1B1B39988}" presName="vert0" presStyleCnt="0">
        <dgm:presLayoutVars>
          <dgm:dir/>
          <dgm:animOne val="branch"/>
          <dgm:animLvl val="lvl"/>
        </dgm:presLayoutVars>
      </dgm:prSet>
      <dgm:spPr/>
    </dgm:pt>
    <dgm:pt modelId="{140FD302-C12A-4BE3-941C-A7DF10F3D501}" type="pres">
      <dgm:prSet presAssocID="{1B12D620-1C64-43FA-98E7-020BFEA22C35}" presName="thickLine" presStyleLbl="alignNode1" presStyleIdx="0" presStyleCnt="7"/>
      <dgm:spPr/>
    </dgm:pt>
    <dgm:pt modelId="{177AC6DE-1715-4F06-9FEC-D7B59F46B836}" type="pres">
      <dgm:prSet presAssocID="{1B12D620-1C64-43FA-98E7-020BFEA22C35}" presName="horz1" presStyleCnt="0"/>
      <dgm:spPr/>
    </dgm:pt>
    <dgm:pt modelId="{786DC8CE-77D0-42F6-BB51-9169BC1B3CD8}" type="pres">
      <dgm:prSet presAssocID="{1B12D620-1C64-43FA-98E7-020BFEA22C35}" presName="tx1" presStyleLbl="revTx" presStyleIdx="0" presStyleCnt="7"/>
      <dgm:spPr/>
    </dgm:pt>
    <dgm:pt modelId="{CB7EC04E-A465-4E99-B25B-6000C286F721}" type="pres">
      <dgm:prSet presAssocID="{1B12D620-1C64-43FA-98E7-020BFEA22C35}" presName="vert1" presStyleCnt="0"/>
      <dgm:spPr/>
    </dgm:pt>
    <dgm:pt modelId="{FB6B72FF-2C03-42BE-8565-252B49201BA1}" type="pres">
      <dgm:prSet presAssocID="{66712491-4263-4671-9912-86C548BB8357}" presName="thickLine" presStyleLbl="alignNode1" presStyleIdx="1" presStyleCnt="7"/>
      <dgm:spPr/>
    </dgm:pt>
    <dgm:pt modelId="{35E205F4-2DB3-4740-A106-0478BC623732}" type="pres">
      <dgm:prSet presAssocID="{66712491-4263-4671-9912-86C548BB8357}" presName="horz1" presStyleCnt="0"/>
      <dgm:spPr/>
    </dgm:pt>
    <dgm:pt modelId="{37FA1576-9AA3-44C1-9942-70146766D0A3}" type="pres">
      <dgm:prSet presAssocID="{66712491-4263-4671-9912-86C548BB8357}" presName="tx1" presStyleLbl="revTx" presStyleIdx="1" presStyleCnt="7"/>
      <dgm:spPr/>
    </dgm:pt>
    <dgm:pt modelId="{E1333FAE-57AB-4D2C-9AF1-08FF99CA0BC7}" type="pres">
      <dgm:prSet presAssocID="{66712491-4263-4671-9912-86C548BB8357}" presName="vert1" presStyleCnt="0"/>
      <dgm:spPr/>
    </dgm:pt>
    <dgm:pt modelId="{14C77ABE-59D1-449F-BB17-E954549BE0DE}" type="pres">
      <dgm:prSet presAssocID="{E324A272-674C-4F04-8864-85F312525ADB}" presName="thickLine" presStyleLbl="alignNode1" presStyleIdx="2" presStyleCnt="7"/>
      <dgm:spPr/>
    </dgm:pt>
    <dgm:pt modelId="{68E133BB-77B0-483E-9164-80B55C280707}" type="pres">
      <dgm:prSet presAssocID="{E324A272-674C-4F04-8864-85F312525ADB}" presName="horz1" presStyleCnt="0"/>
      <dgm:spPr/>
    </dgm:pt>
    <dgm:pt modelId="{C09F4014-2B0A-4105-9C32-84B3C9A753B4}" type="pres">
      <dgm:prSet presAssocID="{E324A272-674C-4F04-8864-85F312525ADB}" presName="tx1" presStyleLbl="revTx" presStyleIdx="2" presStyleCnt="7"/>
      <dgm:spPr/>
    </dgm:pt>
    <dgm:pt modelId="{D4D536CE-11FD-4C21-8C93-313C9CEB76F5}" type="pres">
      <dgm:prSet presAssocID="{E324A272-674C-4F04-8864-85F312525ADB}" presName="vert1" presStyleCnt="0"/>
      <dgm:spPr/>
    </dgm:pt>
    <dgm:pt modelId="{C0FF202F-2C22-43DF-8A84-1FA0F4416AA5}" type="pres">
      <dgm:prSet presAssocID="{9A4CD2FB-C866-4734-B35A-9247B4E0AAE5}" presName="thickLine" presStyleLbl="alignNode1" presStyleIdx="3" presStyleCnt="7"/>
      <dgm:spPr/>
    </dgm:pt>
    <dgm:pt modelId="{7FE64D4D-3EF1-48D9-AF4D-4133097DB714}" type="pres">
      <dgm:prSet presAssocID="{9A4CD2FB-C866-4734-B35A-9247B4E0AAE5}" presName="horz1" presStyleCnt="0"/>
      <dgm:spPr/>
    </dgm:pt>
    <dgm:pt modelId="{FD7E2018-FC16-4708-8EAB-C71A4C79F754}" type="pres">
      <dgm:prSet presAssocID="{9A4CD2FB-C866-4734-B35A-9247B4E0AAE5}" presName="tx1" presStyleLbl="revTx" presStyleIdx="3" presStyleCnt="7"/>
      <dgm:spPr/>
    </dgm:pt>
    <dgm:pt modelId="{4AF72DC1-9310-435C-99F1-C3292B6C2EA4}" type="pres">
      <dgm:prSet presAssocID="{9A4CD2FB-C866-4734-B35A-9247B4E0AAE5}" presName="vert1" presStyleCnt="0"/>
      <dgm:spPr/>
    </dgm:pt>
    <dgm:pt modelId="{4856CA99-7C98-433D-BE2C-78C06F15ECEC}" type="pres">
      <dgm:prSet presAssocID="{FB5F54E1-750D-4BC4-BF45-752754FB34B9}" presName="thickLine" presStyleLbl="alignNode1" presStyleIdx="4" presStyleCnt="7"/>
      <dgm:spPr/>
    </dgm:pt>
    <dgm:pt modelId="{B2614694-277C-4744-AA30-92F8A04CC624}" type="pres">
      <dgm:prSet presAssocID="{FB5F54E1-750D-4BC4-BF45-752754FB34B9}" presName="horz1" presStyleCnt="0"/>
      <dgm:spPr/>
    </dgm:pt>
    <dgm:pt modelId="{AF81A0E6-C2CF-4757-8612-DE305997E8BB}" type="pres">
      <dgm:prSet presAssocID="{FB5F54E1-750D-4BC4-BF45-752754FB34B9}" presName="tx1" presStyleLbl="revTx" presStyleIdx="4" presStyleCnt="7"/>
      <dgm:spPr/>
    </dgm:pt>
    <dgm:pt modelId="{019AADF8-CF0F-4B44-B288-42499E38C0AE}" type="pres">
      <dgm:prSet presAssocID="{FB5F54E1-750D-4BC4-BF45-752754FB34B9}" presName="vert1" presStyleCnt="0"/>
      <dgm:spPr/>
    </dgm:pt>
    <dgm:pt modelId="{A7C7A5B8-0EC9-4890-96CE-F355539FDF71}" type="pres">
      <dgm:prSet presAssocID="{591C3FD0-84A4-4AB0-8ADB-B465A104C758}" presName="thickLine" presStyleLbl="alignNode1" presStyleIdx="5" presStyleCnt="7"/>
      <dgm:spPr/>
    </dgm:pt>
    <dgm:pt modelId="{5F179BCC-8759-4404-A11D-6865542F9B77}" type="pres">
      <dgm:prSet presAssocID="{591C3FD0-84A4-4AB0-8ADB-B465A104C758}" presName="horz1" presStyleCnt="0"/>
      <dgm:spPr/>
    </dgm:pt>
    <dgm:pt modelId="{AB5BA418-F62A-43D9-BF48-048659469468}" type="pres">
      <dgm:prSet presAssocID="{591C3FD0-84A4-4AB0-8ADB-B465A104C758}" presName="tx1" presStyleLbl="revTx" presStyleIdx="5" presStyleCnt="7"/>
      <dgm:spPr/>
    </dgm:pt>
    <dgm:pt modelId="{A79F49E1-4679-4327-AA7C-E22B13D7177B}" type="pres">
      <dgm:prSet presAssocID="{591C3FD0-84A4-4AB0-8ADB-B465A104C758}" presName="vert1" presStyleCnt="0"/>
      <dgm:spPr/>
    </dgm:pt>
    <dgm:pt modelId="{1680AD39-7851-4951-B8BE-994928A8036D}" type="pres">
      <dgm:prSet presAssocID="{2612AEE1-4857-4CDD-B7C7-59A1C56D8AF7}" presName="thickLine" presStyleLbl="alignNode1" presStyleIdx="6" presStyleCnt="7"/>
      <dgm:spPr/>
    </dgm:pt>
    <dgm:pt modelId="{CD57029D-3A77-4393-B6DD-E24617DC14C7}" type="pres">
      <dgm:prSet presAssocID="{2612AEE1-4857-4CDD-B7C7-59A1C56D8AF7}" presName="horz1" presStyleCnt="0"/>
      <dgm:spPr/>
    </dgm:pt>
    <dgm:pt modelId="{C054C2C1-7CA0-4AA7-B083-16CFE2B0D3FE}" type="pres">
      <dgm:prSet presAssocID="{2612AEE1-4857-4CDD-B7C7-59A1C56D8AF7}" presName="tx1" presStyleLbl="revTx" presStyleIdx="6" presStyleCnt="7"/>
      <dgm:spPr/>
    </dgm:pt>
    <dgm:pt modelId="{49E0D21A-8945-4ACF-AE26-DCC5C30F996E}" type="pres">
      <dgm:prSet presAssocID="{2612AEE1-4857-4CDD-B7C7-59A1C56D8AF7}" presName="vert1" presStyleCnt="0"/>
      <dgm:spPr/>
    </dgm:pt>
  </dgm:ptLst>
  <dgm:cxnLst>
    <dgm:cxn modelId="{BFF75D10-BC2C-4BD3-A488-83BE18936407}" srcId="{BBF4FE83-468F-462F-8E28-D3C1B1B39988}" destId="{66712491-4263-4671-9912-86C548BB8357}" srcOrd="1" destOrd="0" parTransId="{2C8D8706-4DE2-46CC-8179-FE2BD4DC9A9F}" sibTransId="{F2612F76-3FFD-4D6A-AF15-70C4B0B58E9A}"/>
    <dgm:cxn modelId="{89F76814-774C-4E68-8675-3DE206D74F13}" type="presOf" srcId="{9A4CD2FB-C866-4734-B35A-9247B4E0AAE5}" destId="{FD7E2018-FC16-4708-8EAB-C71A4C79F754}" srcOrd="0" destOrd="0" presId="urn:microsoft.com/office/officeart/2008/layout/LinedList"/>
    <dgm:cxn modelId="{9C06E71B-643C-428E-8F76-D9B37A65B82A}" type="presOf" srcId="{1B12D620-1C64-43FA-98E7-020BFEA22C35}" destId="{786DC8CE-77D0-42F6-BB51-9169BC1B3CD8}" srcOrd="0" destOrd="0" presId="urn:microsoft.com/office/officeart/2008/layout/LinedList"/>
    <dgm:cxn modelId="{6D338B29-B89C-4CF4-8325-32718B4CD189}" type="presOf" srcId="{66712491-4263-4671-9912-86C548BB8357}" destId="{37FA1576-9AA3-44C1-9942-70146766D0A3}" srcOrd="0" destOrd="0" presId="urn:microsoft.com/office/officeart/2008/layout/LinedList"/>
    <dgm:cxn modelId="{37CB233F-25A5-4ED4-B483-69DC33B2A0DB}" type="presOf" srcId="{BBF4FE83-468F-462F-8E28-D3C1B1B39988}" destId="{E433E392-9755-4050-A87B-E0C778254D88}" srcOrd="0" destOrd="0" presId="urn:microsoft.com/office/officeart/2008/layout/LinedList"/>
    <dgm:cxn modelId="{381CB77F-1D20-49FD-B48D-9B934541B413}" srcId="{BBF4FE83-468F-462F-8E28-D3C1B1B39988}" destId="{591C3FD0-84A4-4AB0-8ADB-B465A104C758}" srcOrd="5" destOrd="0" parTransId="{EAF0FC76-8942-4DD8-9D38-54A40C314768}" sibTransId="{FBBA9ED4-E0A1-4655-A064-8F35A14B6BCF}"/>
    <dgm:cxn modelId="{4E2FD787-F339-4343-BDE6-E618C9B29FC5}" type="presOf" srcId="{E324A272-674C-4F04-8864-85F312525ADB}" destId="{C09F4014-2B0A-4105-9C32-84B3C9A753B4}" srcOrd="0" destOrd="0" presId="urn:microsoft.com/office/officeart/2008/layout/LinedList"/>
    <dgm:cxn modelId="{AA941296-4885-4EE2-A3C3-BBA41FA5AD5F}" type="presOf" srcId="{2612AEE1-4857-4CDD-B7C7-59A1C56D8AF7}" destId="{C054C2C1-7CA0-4AA7-B083-16CFE2B0D3FE}" srcOrd="0" destOrd="0" presId="urn:microsoft.com/office/officeart/2008/layout/LinedList"/>
    <dgm:cxn modelId="{0D2C26A1-33EC-42F3-A078-20B21DBD72F8}" srcId="{BBF4FE83-468F-462F-8E28-D3C1B1B39988}" destId="{1B12D620-1C64-43FA-98E7-020BFEA22C35}" srcOrd="0" destOrd="0" parTransId="{329ABF41-35A1-4ABD-A308-D48607DE88CC}" sibTransId="{8B2E616B-6AD1-46BE-823A-626DC2F1170C}"/>
    <dgm:cxn modelId="{9EF33CB0-7BFB-4F6F-A9DD-713B0C194AF9}" srcId="{BBF4FE83-468F-462F-8E28-D3C1B1B39988}" destId="{9A4CD2FB-C866-4734-B35A-9247B4E0AAE5}" srcOrd="3" destOrd="0" parTransId="{D9C2FC7C-63F0-458D-8704-5F07AD31607E}" sibTransId="{1C60BA47-C863-4B17-AC96-30B947EF7AA4}"/>
    <dgm:cxn modelId="{4A0544B3-0F8B-431C-9A34-A998CD883844}" srcId="{BBF4FE83-468F-462F-8E28-D3C1B1B39988}" destId="{FB5F54E1-750D-4BC4-BF45-752754FB34B9}" srcOrd="4" destOrd="0" parTransId="{A1016B37-E93F-4A5A-BBFA-CAAEBF8DE017}" sibTransId="{697F2817-AC47-4C74-A944-0E9E98F38543}"/>
    <dgm:cxn modelId="{BBEFB4CB-C067-41BA-A3E1-CFC7E950C73C}" srcId="{BBF4FE83-468F-462F-8E28-D3C1B1B39988}" destId="{E324A272-674C-4F04-8864-85F312525ADB}" srcOrd="2" destOrd="0" parTransId="{AB1BEBFC-ACB0-4691-9B00-E18B421D1617}" sibTransId="{B4E7B04C-DAC3-4997-A327-7EFBA90D0E03}"/>
    <dgm:cxn modelId="{9F2631E1-5CB0-45D2-947A-D781C7B4D7EF}" srcId="{BBF4FE83-468F-462F-8E28-D3C1B1B39988}" destId="{2612AEE1-4857-4CDD-B7C7-59A1C56D8AF7}" srcOrd="6" destOrd="0" parTransId="{682519C9-3403-4F3A-B477-02C1C2618929}" sibTransId="{DC30B164-A7CD-4B25-A5CA-12FEA2E10A0D}"/>
    <dgm:cxn modelId="{3DDCE8EE-FB06-4860-97CF-5CB6A8FB5449}" type="presOf" srcId="{591C3FD0-84A4-4AB0-8ADB-B465A104C758}" destId="{AB5BA418-F62A-43D9-BF48-048659469468}" srcOrd="0" destOrd="0" presId="urn:microsoft.com/office/officeart/2008/layout/LinedList"/>
    <dgm:cxn modelId="{E48CE0FF-52B5-4EF1-8F81-6DAAF12902AC}" type="presOf" srcId="{FB5F54E1-750D-4BC4-BF45-752754FB34B9}" destId="{AF81A0E6-C2CF-4757-8612-DE305997E8BB}" srcOrd="0" destOrd="0" presId="urn:microsoft.com/office/officeart/2008/layout/LinedList"/>
    <dgm:cxn modelId="{6CFC1941-30DC-41D2-8D86-621CA1380F34}" type="presParOf" srcId="{E433E392-9755-4050-A87B-E0C778254D88}" destId="{140FD302-C12A-4BE3-941C-A7DF10F3D501}" srcOrd="0" destOrd="0" presId="urn:microsoft.com/office/officeart/2008/layout/LinedList"/>
    <dgm:cxn modelId="{02FAAB81-4041-430B-94A3-5BF5020CF243}" type="presParOf" srcId="{E433E392-9755-4050-A87B-E0C778254D88}" destId="{177AC6DE-1715-4F06-9FEC-D7B59F46B836}" srcOrd="1" destOrd="0" presId="urn:microsoft.com/office/officeart/2008/layout/LinedList"/>
    <dgm:cxn modelId="{64FDEF80-3B51-40AC-AD72-07D0C1FA566A}" type="presParOf" srcId="{177AC6DE-1715-4F06-9FEC-D7B59F46B836}" destId="{786DC8CE-77D0-42F6-BB51-9169BC1B3CD8}" srcOrd="0" destOrd="0" presId="urn:microsoft.com/office/officeart/2008/layout/LinedList"/>
    <dgm:cxn modelId="{5AFF2B82-CECD-4E44-BC89-D4F71B9B7E9F}" type="presParOf" srcId="{177AC6DE-1715-4F06-9FEC-D7B59F46B836}" destId="{CB7EC04E-A465-4E99-B25B-6000C286F721}" srcOrd="1" destOrd="0" presId="urn:microsoft.com/office/officeart/2008/layout/LinedList"/>
    <dgm:cxn modelId="{F6486386-5AFD-4F79-B590-7760593A6886}" type="presParOf" srcId="{E433E392-9755-4050-A87B-E0C778254D88}" destId="{FB6B72FF-2C03-42BE-8565-252B49201BA1}" srcOrd="2" destOrd="0" presId="urn:microsoft.com/office/officeart/2008/layout/LinedList"/>
    <dgm:cxn modelId="{42E12A54-3F35-4A29-B963-141A429FCE33}" type="presParOf" srcId="{E433E392-9755-4050-A87B-E0C778254D88}" destId="{35E205F4-2DB3-4740-A106-0478BC623732}" srcOrd="3" destOrd="0" presId="urn:microsoft.com/office/officeart/2008/layout/LinedList"/>
    <dgm:cxn modelId="{1C6C7F18-A90B-4B37-9A4D-02639EAA961B}" type="presParOf" srcId="{35E205F4-2DB3-4740-A106-0478BC623732}" destId="{37FA1576-9AA3-44C1-9942-70146766D0A3}" srcOrd="0" destOrd="0" presId="urn:microsoft.com/office/officeart/2008/layout/LinedList"/>
    <dgm:cxn modelId="{9DCF7CC0-9668-419C-AE5B-C0416097F9E9}" type="presParOf" srcId="{35E205F4-2DB3-4740-A106-0478BC623732}" destId="{E1333FAE-57AB-4D2C-9AF1-08FF99CA0BC7}" srcOrd="1" destOrd="0" presId="urn:microsoft.com/office/officeart/2008/layout/LinedList"/>
    <dgm:cxn modelId="{97508C76-4C79-4983-A254-4AA1150FE6D4}" type="presParOf" srcId="{E433E392-9755-4050-A87B-E0C778254D88}" destId="{14C77ABE-59D1-449F-BB17-E954549BE0DE}" srcOrd="4" destOrd="0" presId="urn:microsoft.com/office/officeart/2008/layout/LinedList"/>
    <dgm:cxn modelId="{6B1C8454-6CF7-48EA-BEF9-37363062B96E}" type="presParOf" srcId="{E433E392-9755-4050-A87B-E0C778254D88}" destId="{68E133BB-77B0-483E-9164-80B55C280707}" srcOrd="5" destOrd="0" presId="urn:microsoft.com/office/officeart/2008/layout/LinedList"/>
    <dgm:cxn modelId="{8A66B740-02E1-442B-8B20-E9F533A26CA0}" type="presParOf" srcId="{68E133BB-77B0-483E-9164-80B55C280707}" destId="{C09F4014-2B0A-4105-9C32-84B3C9A753B4}" srcOrd="0" destOrd="0" presId="urn:microsoft.com/office/officeart/2008/layout/LinedList"/>
    <dgm:cxn modelId="{73CA9EF9-0B1A-4F67-8E9B-6EB6E7900342}" type="presParOf" srcId="{68E133BB-77B0-483E-9164-80B55C280707}" destId="{D4D536CE-11FD-4C21-8C93-313C9CEB76F5}" srcOrd="1" destOrd="0" presId="urn:microsoft.com/office/officeart/2008/layout/LinedList"/>
    <dgm:cxn modelId="{B4CB1B35-B97B-4595-AE8B-5869D3B83075}" type="presParOf" srcId="{E433E392-9755-4050-A87B-E0C778254D88}" destId="{C0FF202F-2C22-43DF-8A84-1FA0F4416AA5}" srcOrd="6" destOrd="0" presId="urn:microsoft.com/office/officeart/2008/layout/LinedList"/>
    <dgm:cxn modelId="{180CCAC7-C096-4101-8186-3F3D2B58F895}" type="presParOf" srcId="{E433E392-9755-4050-A87B-E0C778254D88}" destId="{7FE64D4D-3EF1-48D9-AF4D-4133097DB714}" srcOrd="7" destOrd="0" presId="urn:microsoft.com/office/officeart/2008/layout/LinedList"/>
    <dgm:cxn modelId="{1791DDBC-6B24-47E9-B76B-41CCCF05452A}" type="presParOf" srcId="{7FE64D4D-3EF1-48D9-AF4D-4133097DB714}" destId="{FD7E2018-FC16-4708-8EAB-C71A4C79F754}" srcOrd="0" destOrd="0" presId="urn:microsoft.com/office/officeart/2008/layout/LinedList"/>
    <dgm:cxn modelId="{D0578384-7EB4-406A-99A1-26A2F7E6E3F4}" type="presParOf" srcId="{7FE64D4D-3EF1-48D9-AF4D-4133097DB714}" destId="{4AF72DC1-9310-435C-99F1-C3292B6C2EA4}" srcOrd="1" destOrd="0" presId="urn:microsoft.com/office/officeart/2008/layout/LinedList"/>
    <dgm:cxn modelId="{DF9F6111-E9FF-4317-9AA6-B565FA28F8A8}" type="presParOf" srcId="{E433E392-9755-4050-A87B-E0C778254D88}" destId="{4856CA99-7C98-433D-BE2C-78C06F15ECEC}" srcOrd="8" destOrd="0" presId="urn:microsoft.com/office/officeart/2008/layout/LinedList"/>
    <dgm:cxn modelId="{D2AB8F15-58E1-41ED-B2F3-C4C2374BECCA}" type="presParOf" srcId="{E433E392-9755-4050-A87B-E0C778254D88}" destId="{B2614694-277C-4744-AA30-92F8A04CC624}" srcOrd="9" destOrd="0" presId="urn:microsoft.com/office/officeart/2008/layout/LinedList"/>
    <dgm:cxn modelId="{50B99A3E-C38E-4581-97AB-7BF2FDD727B0}" type="presParOf" srcId="{B2614694-277C-4744-AA30-92F8A04CC624}" destId="{AF81A0E6-C2CF-4757-8612-DE305997E8BB}" srcOrd="0" destOrd="0" presId="urn:microsoft.com/office/officeart/2008/layout/LinedList"/>
    <dgm:cxn modelId="{D54553F2-3526-491B-9A1F-CBFCBB39A68C}" type="presParOf" srcId="{B2614694-277C-4744-AA30-92F8A04CC624}" destId="{019AADF8-CF0F-4B44-B288-42499E38C0AE}" srcOrd="1" destOrd="0" presId="urn:microsoft.com/office/officeart/2008/layout/LinedList"/>
    <dgm:cxn modelId="{64D8217B-44BA-4A5D-9F2D-7A49F4577905}" type="presParOf" srcId="{E433E392-9755-4050-A87B-E0C778254D88}" destId="{A7C7A5B8-0EC9-4890-96CE-F355539FDF71}" srcOrd="10" destOrd="0" presId="urn:microsoft.com/office/officeart/2008/layout/LinedList"/>
    <dgm:cxn modelId="{F60CB65A-66C7-4180-B47B-0B5CCA608776}" type="presParOf" srcId="{E433E392-9755-4050-A87B-E0C778254D88}" destId="{5F179BCC-8759-4404-A11D-6865542F9B77}" srcOrd="11" destOrd="0" presId="urn:microsoft.com/office/officeart/2008/layout/LinedList"/>
    <dgm:cxn modelId="{21CD0CEF-E7C1-462E-91F4-4046E163E70E}" type="presParOf" srcId="{5F179BCC-8759-4404-A11D-6865542F9B77}" destId="{AB5BA418-F62A-43D9-BF48-048659469468}" srcOrd="0" destOrd="0" presId="urn:microsoft.com/office/officeart/2008/layout/LinedList"/>
    <dgm:cxn modelId="{FB7DA931-7041-4A03-B515-853F6CF54E50}" type="presParOf" srcId="{5F179BCC-8759-4404-A11D-6865542F9B77}" destId="{A79F49E1-4679-4327-AA7C-E22B13D7177B}" srcOrd="1" destOrd="0" presId="urn:microsoft.com/office/officeart/2008/layout/LinedList"/>
    <dgm:cxn modelId="{FC2FEA43-EFA7-49AD-99C8-3560C2EFDBB7}" type="presParOf" srcId="{E433E392-9755-4050-A87B-E0C778254D88}" destId="{1680AD39-7851-4951-B8BE-994928A8036D}" srcOrd="12" destOrd="0" presId="urn:microsoft.com/office/officeart/2008/layout/LinedList"/>
    <dgm:cxn modelId="{C3DE8768-8A73-4368-9397-1E216C6B5B98}" type="presParOf" srcId="{E433E392-9755-4050-A87B-E0C778254D88}" destId="{CD57029D-3A77-4393-B6DD-E24617DC14C7}" srcOrd="13" destOrd="0" presId="urn:microsoft.com/office/officeart/2008/layout/LinedList"/>
    <dgm:cxn modelId="{B45F9076-3378-4DD1-A0A7-ECD8DD03C971}" type="presParOf" srcId="{CD57029D-3A77-4393-B6DD-E24617DC14C7}" destId="{C054C2C1-7CA0-4AA7-B083-16CFE2B0D3FE}" srcOrd="0" destOrd="0" presId="urn:microsoft.com/office/officeart/2008/layout/LinedList"/>
    <dgm:cxn modelId="{42798657-5D08-4A3D-8570-ECA24B88DC83}" type="presParOf" srcId="{CD57029D-3A77-4393-B6DD-E24617DC14C7}" destId="{49E0D21A-8945-4ACF-AE26-DCC5C30F996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3B39E8-90A9-4447-ACA3-BA9721E002BE}"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IN"/>
        </a:p>
      </dgm:t>
    </dgm:pt>
    <dgm:pt modelId="{6A13D7DB-F3D3-41BD-87D3-43B6F6D076FF}">
      <dgm:prSet phldrT="[Text]"/>
      <dgm:spPr>
        <a:solidFill>
          <a:srgbClr val="00B050"/>
        </a:solidFill>
      </dgm:spPr>
      <dgm:t>
        <a:bodyPr/>
        <a:lstStyle/>
        <a:p>
          <a:r>
            <a:rPr lang="en-IN" b="1" dirty="0"/>
            <a:t>Phase 1 </a:t>
          </a:r>
        </a:p>
      </dgm:t>
    </dgm:pt>
    <dgm:pt modelId="{AC878C35-6955-4534-AB22-BCB5C58A1F97}" type="parTrans" cxnId="{09657663-0E24-4410-8A12-B502889423A5}">
      <dgm:prSet/>
      <dgm:spPr/>
      <dgm:t>
        <a:bodyPr/>
        <a:lstStyle/>
        <a:p>
          <a:endParaRPr lang="en-IN"/>
        </a:p>
      </dgm:t>
    </dgm:pt>
    <dgm:pt modelId="{55155BA1-A8F3-4847-952C-EB7984E6BC33}" type="sibTrans" cxnId="{09657663-0E24-4410-8A12-B502889423A5}">
      <dgm:prSet/>
      <dgm:spPr/>
      <dgm:t>
        <a:bodyPr/>
        <a:lstStyle/>
        <a:p>
          <a:endParaRPr lang="en-IN"/>
        </a:p>
      </dgm:t>
    </dgm:pt>
    <dgm:pt modelId="{E42F5BA3-9C77-458F-9584-672CFACEF027}">
      <dgm:prSet phldrT="[Text]" custT="1"/>
      <dgm:spPr/>
      <dgm:t>
        <a:bodyPr/>
        <a:lstStyle/>
        <a:p>
          <a:r>
            <a:rPr lang="en-US" sz="1600" b="1" i="0" u="none" dirty="0"/>
            <a:t>1</a:t>
          </a:r>
          <a:r>
            <a:rPr lang="en-US" sz="1600" b="0" i="0" u="none" dirty="0"/>
            <a:t>. Image segmentation of Breast tumours scans using Base UNET and Residual UNET model</a:t>
          </a:r>
          <a:endParaRPr lang="en-IN" sz="1600" dirty="0"/>
        </a:p>
      </dgm:t>
    </dgm:pt>
    <dgm:pt modelId="{6F9C80F7-78A6-4B83-BFA1-231DB1CFC4D9}" type="parTrans" cxnId="{A17359FB-BC7D-4594-A8A8-2C57FAE0E9C1}">
      <dgm:prSet/>
      <dgm:spPr/>
      <dgm:t>
        <a:bodyPr/>
        <a:lstStyle/>
        <a:p>
          <a:endParaRPr lang="en-IN"/>
        </a:p>
      </dgm:t>
    </dgm:pt>
    <dgm:pt modelId="{E3AAFC87-6DF8-45AC-BEDF-950A9AFAA9D4}" type="sibTrans" cxnId="{A17359FB-BC7D-4594-A8A8-2C57FAE0E9C1}">
      <dgm:prSet/>
      <dgm:spPr/>
      <dgm:t>
        <a:bodyPr/>
        <a:lstStyle/>
        <a:p>
          <a:endParaRPr lang="en-IN"/>
        </a:p>
      </dgm:t>
    </dgm:pt>
    <dgm:pt modelId="{DFC5FAB0-6B96-4005-BEF3-7579690D4FF8}">
      <dgm:prSet phldrT="[Text]"/>
      <dgm:spPr>
        <a:solidFill>
          <a:srgbClr val="00B050"/>
        </a:solidFill>
      </dgm:spPr>
      <dgm:t>
        <a:bodyPr/>
        <a:lstStyle/>
        <a:p>
          <a:r>
            <a:rPr lang="en-IN" b="1" dirty="0"/>
            <a:t>Phase 2 </a:t>
          </a:r>
        </a:p>
      </dgm:t>
    </dgm:pt>
    <dgm:pt modelId="{DE98909F-D8C3-45CF-B3A5-B9EE21BBD95F}" type="parTrans" cxnId="{A40D0D67-411F-4447-A189-5B807CE1B1F2}">
      <dgm:prSet/>
      <dgm:spPr/>
      <dgm:t>
        <a:bodyPr/>
        <a:lstStyle/>
        <a:p>
          <a:endParaRPr lang="en-IN"/>
        </a:p>
      </dgm:t>
    </dgm:pt>
    <dgm:pt modelId="{67A66DD4-0879-4C54-876F-D772408207D5}" type="sibTrans" cxnId="{A40D0D67-411F-4447-A189-5B807CE1B1F2}">
      <dgm:prSet/>
      <dgm:spPr/>
      <dgm:t>
        <a:bodyPr/>
        <a:lstStyle/>
        <a:p>
          <a:endParaRPr lang="en-IN"/>
        </a:p>
      </dgm:t>
    </dgm:pt>
    <dgm:pt modelId="{9E4B190E-DF75-4637-93E8-34F2ACE3B847}">
      <dgm:prSet phldrT="[Text]" custT="1"/>
      <dgm:spPr/>
      <dgm:t>
        <a:bodyPr/>
        <a:lstStyle/>
        <a:p>
          <a:pPr>
            <a:buFont typeface="+mj-lt"/>
            <a:buAutoNum type="arabicPeriod"/>
          </a:pPr>
          <a:r>
            <a:rPr lang="en-US" sz="1600" b="1" i="0" u="none" dirty="0"/>
            <a:t>1. </a:t>
          </a:r>
          <a:r>
            <a:rPr lang="en-US" sz="1600" b="0" i="0" u="none" dirty="0"/>
            <a:t>Incorporate the rectangle box size determination code with the base code </a:t>
          </a:r>
          <a:endParaRPr lang="en-IN" sz="1600" dirty="0"/>
        </a:p>
      </dgm:t>
    </dgm:pt>
    <dgm:pt modelId="{7C756241-BF84-442C-AFC8-8CBD97934C9A}" type="parTrans" cxnId="{ADEEB072-F602-44D7-97C6-81BA26AFEF26}">
      <dgm:prSet/>
      <dgm:spPr/>
      <dgm:t>
        <a:bodyPr/>
        <a:lstStyle/>
        <a:p>
          <a:endParaRPr lang="en-IN"/>
        </a:p>
      </dgm:t>
    </dgm:pt>
    <dgm:pt modelId="{12D17576-CF6B-4B49-A851-9A7DF2E617B1}" type="sibTrans" cxnId="{ADEEB072-F602-44D7-97C6-81BA26AFEF26}">
      <dgm:prSet/>
      <dgm:spPr/>
      <dgm:t>
        <a:bodyPr/>
        <a:lstStyle/>
        <a:p>
          <a:endParaRPr lang="en-IN"/>
        </a:p>
      </dgm:t>
    </dgm:pt>
    <dgm:pt modelId="{506581B0-A85D-4739-BB22-C9621CD4245B}">
      <dgm:prSet custT="1"/>
      <dgm:spPr/>
      <dgm:t>
        <a:bodyPr/>
        <a:lstStyle/>
        <a:p>
          <a:r>
            <a:rPr lang="en-US" sz="1600" b="1" i="0" u="none" dirty="0"/>
            <a:t>2</a:t>
          </a:r>
          <a:r>
            <a:rPr lang="en-US" sz="1600" b="0" i="0" u="none" dirty="0"/>
            <a:t>. Size determination of mask image of tumour predicted by Models</a:t>
          </a:r>
          <a:endParaRPr lang="en-US" sz="1600" dirty="0"/>
        </a:p>
      </dgm:t>
    </dgm:pt>
    <dgm:pt modelId="{F11E9512-9784-4137-9877-CEE2B5AC4AB4}" type="parTrans" cxnId="{5317CB57-8B17-49CE-9E34-9308C14AE2A1}">
      <dgm:prSet/>
      <dgm:spPr/>
      <dgm:t>
        <a:bodyPr/>
        <a:lstStyle/>
        <a:p>
          <a:endParaRPr lang="en-IN"/>
        </a:p>
      </dgm:t>
    </dgm:pt>
    <dgm:pt modelId="{4709F56D-6CFC-44B2-B3DF-38311022A60E}" type="sibTrans" cxnId="{5317CB57-8B17-49CE-9E34-9308C14AE2A1}">
      <dgm:prSet/>
      <dgm:spPr/>
      <dgm:t>
        <a:bodyPr/>
        <a:lstStyle/>
        <a:p>
          <a:endParaRPr lang="en-IN"/>
        </a:p>
      </dgm:t>
    </dgm:pt>
    <dgm:pt modelId="{E5BE9066-7F39-4D27-9EC9-92C1F725225D}">
      <dgm:prSet custT="1"/>
      <dgm:spPr/>
      <dgm:t>
        <a:bodyPr/>
        <a:lstStyle/>
        <a:p>
          <a:r>
            <a:rPr lang="en-US" sz="1600" b="1" i="0" u="none" dirty="0"/>
            <a:t>3</a:t>
          </a:r>
          <a:r>
            <a:rPr lang="en-US" sz="1600" b="0" i="0" u="none" dirty="0"/>
            <a:t>. Comparison of two models base on the area ratio of the predicted mask images</a:t>
          </a:r>
          <a:endParaRPr lang="en-US" sz="1600" dirty="0"/>
        </a:p>
      </dgm:t>
    </dgm:pt>
    <dgm:pt modelId="{EEAABBDB-931F-41ED-84BD-B9A2791D35D0}" type="parTrans" cxnId="{435FEB2B-8388-4FBF-A16E-7E08378D890A}">
      <dgm:prSet/>
      <dgm:spPr/>
      <dgm:t>
        <a:bodyPr/>
        <a:lstStyle/>
        <a:p>
          <a:endParaRPr lang="en-IN"/>
        </a:p>
      </dgm:t>
    </dgm:pt>
    <dgm:pt modelId="{12650E5B-4D02-4D00-B12B-F5BA1B12E306}" type="sibTrans" cxnId="{435FEB2B-8388-4FBF-A16E-7E08378D890A}">
      <dgm:prSet/>
      <dgm:spPr/>
      <dgm:t>
        <a:bodyPr/>
        <a:lstStyle/>
        <a:p>
          <a:endParaRPr lang="en-IN"/>
        </a:p>
      </dgm:t>
    </dgm:pt>
    <dgm:pt modelId="{A05DC8AB-6F4C-44A8-AF88-A84B0F132353}">
      <dgm:prSet custT="1"/>
      <dgm:spPr/>
      <dgm:t>
        <a:bodyPr/>
        <a:lstStyle/>
        <a:p>
          <a:r>
            <a:rPr lang="en-IN" sz="1600" b="1" i="0" u="none" dirty="0"/>
            <a:t>4</a:t>
          </a:r>
          <a:r>
            <a:rPr lang="en-IN" sz="1600" b="0" i="0" u="none" dirty="0"/>
            <a:t>. Classification of the tumour </a:t>
          </a:r>
          <a:endParaRPr lang="en-IN" sz="1600" dirty="0"/>
        </a:p>
      </dgm:t>
    </dgm:pt>
    <dgm:pt modelId="{5FE8355C-6292-4B89-A9AD-E16F45741832}" type="parTrans" cxnId="{2B798A38-9FB4-40EC-A936-8043D864681C}">
      <dgm:prSet/>
      <dgm:spPr/>
      <dgm:t>
        <a:bodyPr/>
        <a:lstStyle/>
        <a:p>
          <a:endParaRPr lang="en-IN"/>
        </a:p>
      </dgm:t>
    </dgm:pt>
    <dgm:pt modelId="{C5379717-8A12-4067-B29C-44AF20DEE81B}" type="sibTrans" cxnId="{2B798A38-9FB4-40EC-A936-8043D864681C}">
      <dgm:prSet/>
      <dgm:spPr/>
      <dgm:t>
        <a:bodyPr/>
        <a:lstStyle/>
        <a:p>
          <a:endParaRPr lang="en-IN"/>
        </a:p>
      </dgm:t>
    </dgm:pt>
    <dgm:pt modelId="{CDB01C57-5F44-41D3-85D3-3F0EB1E7D15E}">
      <dgm:prSet custT="1"/>
      <dgm:spPr/>
      <dgm:t>
        <a:bodyPr/>
        <a:lstStyle/>
        <a:p>
          <a:r>
            <a:rPr lang="en-IN" sz="1600" b="1" i="0" u="none" dirty="0"/>
            <a:t>5</a:t>
          </a:r>
          <a:r>
            <a:rPr lang="en-IN" sz="1600" b="0" i="0" u="none" dirty="0"/>
            <a:t>. Growth rate of tumour </a:t>
          </a:r>
          <a:endParaRPr lang="en-IN" sz="1600" dirty="0"/>
        </a:p>
      </dgm:t>
    </dgm:pt>
    <dgm:pt modelId="{DFCCC004-AE07-4B93-AE75-6C29A3222B1C}" type="parTrans" cxnId="{DAB58BC8-83F6-4A15-A045-12DC3EA1B36D}">
      <dgm:prSet/>
      <dgm:spPr/>
      <dgm:t>
        <a:bodyPr/>
        <a:lstStyle/>
        <a:p>
          <a:endParaRPr lang="en-IN"/>
        </a:p>
      </dgm:t>
    </dgm:pt>
    <dgm:pt modelId="{9EFD37EC-43EF-472F-AE63-92A26977C941}" type="sibTrans" cxnId="{DAB58BC8-83F6-4A15-A045-12DC3EA1B36D}">
      <dgm:prSet/>
      <dgm:spPr/>
      <dgm:t>
        <a:bodyPr/>
        <a:lstStyle/>
        <a:p>
          <a:endParaRPr lang="en-IN"/>
        </a:p>
      </dgm:t>
    </dgm:pt>
    <dgm:pt modelId="{B78AD0D1-DB7A-46DC-944F-0540F8F3C246}">
      <dgm:prSet custT="1"/>
      <dgm:spPr/>
      <dgm:t>
        <a:bodyPr/>
        <a:lstStyle/>
        <a:p>
          <a:r>
            <a:rPr lang="en-US" sz="1600" b="1" i="0" u="none" dirty="0"/>
            <a:t>6</a:t>
          </a:r>
          <a:r>
            <a:rPr lang="en-US" sz="1600" b="0" i="0" u="none" dirty="0"/>
            <a:t>. Direction of progression of tumours</a:t>
          </a:r>
          <a:endParaRPr lang="en-US" sz="1600" dirty="0"/>
        </a:p>
      </dgm:t>
    </dgm:pt>
    <dgm:pt modelId="{03AEE03F-387E-4E75-9825-B9BD777A169A}" type="parTrans" cxnId="{0FD72B9D-117A-4B73-8B5F-1168C364D696}">
      <dgm:prSet/>
      <dgm:spPr/>
      <dgm:t>
        <a:bodyPr/>
        <a:lstStyle/>
        <a:p>
          <a:endParaRPr lang="en-IN"/>
        </a:p>
      </dgm:t>
    </dgm:pt>
    <dgm:pt modelId="{99433141-5F1E-4EEE-8EE2-1E0C0FB9FFD2}" type="sibTrans" cxnId="{0FD72B9D-117A-4B73-8B5F-1168C364D696}">
      <dgm:prSet/>
      <dgm:spPr/>
      <dgm:t>
        <a:bodyPr/>
        <a:lstStyle/>
        <a:p>
          <a:endParaRPr lang="en-IN"/>
        </a:p>
      </dgm:t>
    </dgm:pt>
    <dgm:pt modelId="{FD417FD2-79A1-4EA8-8289-B142259FDAE6}">
      <dgm:prSet custT="1"/>
      <dgm:spPr/>
      <dgm:t>
        <a:bodyPr/>
        <a:lstStyle/>
        <a:p>
          <a:pPr>
            <a:buFont typeface="+mj-lt"/>
            <a:buAutoNum type="arabicPeriod"/>
          </a:pPr>
          <a:r>
            <a:rPr lang="en-US" sz="1600" b="1" i="0" u="none" dirty="0"/>
            <a:t>2. </a:t>
          </a:r>
          <a:r>
            <a:rPr lang="en-US" sz="1600" b="0" i="0" u="none" dirty="0"/>
            <a:t>Implementation of new approach :overlay of two images on one another and calculate its dice coefficient. If dice coefficient =1, then no change in  tumour else check for progression or regression of tumour and occurrence of new tumour.</a:t>
          </a:r>
        </a:p>
        <a:p>
          <a:pPr>
            <a:buFont typeface="Arial" panose="020B0604020202020204" pitchFamily="34" charset="0"/>
            <a:buNone/>
          </a:pPr>
          <a:endParaRPr lang="en-US" sz="1600" b="1" dirty="0"/>
        </a:p>
      </dgm:t>
    </dgm:pt>
    <dgm:pt modelId="{193F375D-92B4-45EC-95B8-B5DCBF175E74}" type="parTrans" cxnId="{CFA9B27C-67A9-49C8-958C-AED41D198FB3}">
      <dgm:prSet/>
      <dgm:spPr/>
      <dgm:t>
        <a:bodyPr/>
        <a:lstStyle/>
        <a:p>
          <a:endParaRPr lang="en-IN"/>
        </a:p>
      </dgm:t>
    </dgm:pt>
    <dgm:pt modelId="{CBA52EC8-2C99-47FF-8C1A-A52ADDBB10DA}" type="sibTrans" cxnId="{CFA9B27C-67A9-49C8-958C-AED41D198FB3}">
      <dgm:prSet/>
      <dgm:spPr/>
      <dgm:t>
        <a:bodyPr/>
        <a:lstStyle/>
        <a:p>
          <a:endParaRPr lang="en-IN"/>
        </a:p>
      </dgm:t>
    </dgm:pt>
    <dgm:pt modelId="{ED09B4D4-A20A-4FC9-A522-389AE71EBCBC}" type="pres">
      <dgm:prSet presAssocID="{7E3B39E8-90A9-4447-ACA3-BA9721E002BE}" presName="Name0" presStyleCnt="0">
        <dgm:presLayoutVars>
          <dgm:chMax val="5"/>
          <dgm:chPref val="5"/>
          <dgm:dir/>
          <dgm:animLvl val="lvl"/>
        </dgm:presLayoutVars>
      </dgm:prSet>
      <dgm:spPr/>
    </dgm:pt>
    <dgm:pt modelId="{650E9665-FF6F-49E3-8C94-19B61D97358C}" type="pres">
      <dgm:prSet presAssocID="{6A13D7DB-F3D3-41BD-87D3-43B6F6D076FF}" presName="parentText1" presStyleLbl="node1" presStyleIdx="0" presStyleCnt="2">
        <dgm:presLayoutVars>
          <dgm:chMax/>
          <dgm:chPref val="3"/>
          <dgm:bulletEnabled val="1"/>
        </dgm:presLayoutVars>
      </dgm:prSet>
      <dgm:spPr/>
    </dgm:pt>
    <dgm:pt modelId="{EA3E0B62-545F-4293-A962-A7F80CF2135B}" type="pres">
      <dgm:prSet presAssocID="{6A13D7DB-F3D3-41BD-87D3-43B6F6D076FF}" presName="childText1" presStyleLbl="solidAlignAcc1" presStyleIdx="0" presStyleCnt="2">
        <dgm:presLayoutVars>
          <dgm:chMax val="0"/>
          <dgm:chPref val="0"/>
          <dgm:bulletEnabled val="1"/>
        </dgm:presLayoutVars>
      </dgm:prSet>
      <dgm:spPr/>
    </dgm:pt>
    <dgm:pt modelId="{F14749C5-AD09-49C0-B24D-39265BF83DF8}" type="pres">
      <dgm:prSet presAssocID="{DFC5FAB0-6B96-4005-BEF3-7579690D4FF8}" presName="parentText2" presStyleLbl="node1" presStyleIdx="1" presStyleCnt="2" custLinFactNeighborY="3210">
        <dgm:presLayoutVars>
          <dgm:chMax/>
          <dgm:chPref val="3"/>
          <dgm:bulletEnabled val="1"/>
        </dgm:presLayoutVars>
      </dgm:prSet>
      <dgm:spPr/>
    </dgm:pt>
    <dgm:pt modelId="{DC32E84C-DB70-4BB2-8134-8DF7CF902062}" type="pres">
      <dgm:prSet presAssocID="{DFC5FAB0-6B96-4005-BEF3-7579690D4FF8}" presName="childText2" presStyleLbl="solidAlignAcc1" presStyleIdx="1" presStyleCnt="2" custScaleX="91052" custScaleY="83292" custLinFactNeighborX="-4217" custLinFactNeighborY="-7319">
        <dgm:presLayoutVars>
          <dgm:chMax val="0"/>
          <dgm:chPref val="0"/>
          <dgm:bulletEnabled val="1"/>
        </dgm:presLayoutVars>
      </dgm:prSet>
      <dgm:spPr/>
    </dgm:pt>
  </dgm:ptLst>
  <dgm:cxnLst>
    <dgm:cxn modelId="{27E47323-4B1E-4B9F-B6F4-209E21EB477A}" type="presOf" srcId="{506581B0-A85D-4739-BB22-C9621CD4245B}" destId="{EA3E0B62-545F-4293-A962-A7F80CF2135B}" srcOrd="0" destOrd="1" presId="urn:microsoft.com/office/officeart/2009/3/layout/IncreasingArrowsProcess"/>
    <dgm:cxn modelId="{435FEB2B-8388-4FBF-A16E-7E08378D890A}" srcId="{6A13D7DB-F3D3-41BD-87D3-43B6F6D076FF}" destId="{E5BE9066-7F39-4D27-9EC9-92C1F725225D}" srcOrd="2" destOrd="0" parTransId="{EEAABBDB-931F-41ED-84BD-B9A2791D35D0}" sibTransId="{12650E5B-4D02-4D00-B12B-F5BA1B12E306}"/>
    <dgm:cxn modelId="{697B7837-729E-4108-8D71-514E7D64C505}" type="presOf" srcId="{E42F5BA3-9C77-458F-9584-672CFACEF027}" destId="{EA3E0B62-545F-4293-A962-A7F80CF2135B}" srcOrd="0" destOrd="0" presId="urn:microsoft.com/office/officeart/2009/3/layout/IncreasingArrowsProcess"/>
    <dgm:cxn modelId="{2B798A38-9FB4-40EC-A936-8043D864681C}" srcId="{6A13D7DB-F3D3-41BD-87D3-43B6F6D076FF}" destId="{A05DC8AB-6F4C-44A8-AF88-A84B0F132353}" srcOrd="3" destOrd="0" parTransId="{5FE8355C-6292-4B89-A9AD-E16F45741832}" sibTransId="{C5379717-8A12-4067-B29C-44AF20DEE81B}"/>
    <dgm:cxn modelId="{09657663-0E24-4410-8A12-B502889423A5}" srcId="{7E3B39E8-90A9-4447-ACA3-BA9721E002BE}" destId="{6A13D7DB-F3D3-41BD-87D3-43B6F6D076FF}" srcOrd="0" destOrd="0" parTransId="{AC878C35-6955-4534-AB22-BCB5C58A1F97}" sibTransId="{55155BA1-A8F3-4847-952C-EB7984E6BC33}"/>
    <dgm:cxn modelId="{A40D0D67-411F-4447-A189-5B807CE1B1F2}" srcId="{7E3B39E8-90A9-4447-ACA3-BA9721E002BE}" destId="{DFC5FAB0-6B96-4005-BEF3-7579690D4FF8}" srcOrd="1" destOrd="0" parTransId="{DE98909F-D8C3-45CF-B3A5-B9EE21BBD95F}" sibTransId="{67A66DD4-0879-4C54-876F-D772408207D5}"/>
    <dgm:cxn modelId="{95D2F871-BC55-4AA5-BCAC-6CB4EF3967C4}" type="presOf" srcId="{DFC5FAB0-6B96-4005-BEF3-7579690D4FF8}" destId="{F14749C5-AD09-49C0-B24D-39265BF83DF8}" srcOrd="0" destOrd="0" presId="urn:microsoft.com/office/officeart/2009/3/layout/IncreasingArrowsProcess"/>
    <dgm:cxn modelId="{F8A57152-5363-48E4-8374-E151C708F157}" type="presOf" srcId="{7E3B39E8-90A9-4447-ACA3-BA9721E002BE}" destId="{ED09B4D4-A20A-4FC9-A522-389AE71EBCBC}" srcOrd="0" destOrd="0" presId="urn:microsoft.com/office/officeart/2009/3/layout/IncreasingArrowsProcess"/>
    <dgm:cxn modelId="{ADEEB072-F602-44D7-97C6-81BA26AFEF26}" srcId="{DFC5FAB0-6B96-4005-BEF3-7579690D4FF8}" destId="{9E4B190E-DF75-4637-93E8-34F2ACE3B847}" srcOrd="0" destOrd="0" parTransId="{7C756241-BF84-442C-AFC8-8CBD97934C9A}" sibTransId="{12D17576-CF6B-4B49-A851-9A7DF2E617B1}"/>
    <dgm:cxn modelId="{5317CB57-8B17-49CE-9E34-9308C14AE2A1}" srcId="{6A13D7DB-F3D3-41BD-87D3-43B6F6D076FF}" destId="{506581B0-A85D-4739-BB22-C9621CD4245B}" srcOrd="1" destOrd="0" parTransId="{F11E9512-9784-4137-9877-CEE2B5AC4AB4}" sibTransId="{4709F56D-6CFC-44B2-B3DF-38311022A60E}"/>
    <dgm:cxn modelId="{0C93557C-3C4B-4290-B54B-7159D7C3AF33}" type="presOf" srcId="{6A13D7DB-F3D3-41BD-87D3-43B6F6D076FF}" destId="{650E9665-FF6F-49E3-8C94-19B61D97358C}" srcOrd="0" destOrd="0" presId="urn:microsoft.com/office/officeart/2009/3/layout/IncreasingArrowsProcess"/>
    <dgm:cxn modelId="{CFA9B27C-67A9-49C8-958C-AED41D198FB3}" srcId="{DFC5FAB0-6B96-4005-BEF3-7579690D4FF8}" destId="{FD417FD2-79A1-4EA8-8289-B142259FDAE6}" srcOrd="1" destOrd="0" parTransId="{193F375D-92B4-45EC-95B8-B5DCBF175E74}" sibTransId="{CBA52EC8-2C99-47FF-8C1A-A52ADDBB10DA}"/>
    <dgm:cxn modelId="{0FD72B9D-117A-4B73-8B5F-1168C364D696}" srcId="{6A13D7DB-F3D3-41BD-87D3-43B6F6D076FF}" destId="{B78AD0D1-DB7A-46DC-944F-0540F8F3C246}" srcOrd="5" destOrd="0" parTransId="{03AEE03F-387E-4E75-9825-B9BD777A169A}" sibTransId="{99433141-5F1E-4EEE-8EE2-1E0C0FB9FFD2}"/>
    <dgm:cxn modelId="{2EF05AA1-F442-4389-A013-5811A17D5C66}" type="presOf" srcId="{FD417FD2-79A1-4EA8-8289-B142259FDAE6}" destId="{DC32E84C-DB70-4BB2-8134-8DF7CF902062}" srcOrd="0" destOrd="1" presId="urn:microsoft.com/office/officeart/2009/3/layout/IncreasingArrowsProcess"/>
    <dgm:cxn modelId="{89F6D0AD-0303-47E1-9FE6-17B4DC87CBFC}" type="presOf" srcId="{B78AD0D1-DB7A-46DC-944F-0540F8F3C246}" destId="{EA3E0B62-545F-4293-A962-A7F80CF2135B}" srcOrd="0" destOrd="5" presId="urn:microsoft.com/office/officeart/2009/3/layout/IncreasingArrowsProcess"/>
    <dgm:cxn modelId="{DAB58BC8-83F6-4A15-A045-12DC3EA1B36D}" srcId="{6A13D7DB-F3D3-41BD-87D3-43B6F6D076FF}" destId="{CDB01C57-5F44-41D3-85D3-3F0EB1E7D15E}" srcOrd="4" destOrd="0" parTransId="{DFCCC004-AE07-4B93-AE75-6C29A3222B1C}" sibTransId="{9EFD37EC-43EF-472F-AE63-92A26977C941}"/>
    <dgm:cxn modelId="{C6B0ACC8-3656-4993-8697-0A80808DE9E5}" type="presOf" srcId="{9E4B190E-DF75-4637-93E8-34F2ACE3B847}" destId="{DC32E84C-DB70-4BB2-8134-8DF7CF902062}" srcOrd="0" destOrd="0" presId="urn:microsoft.com/office/officeart/2009/3/layout/IncreasingArrowsProcess"/>
    <dgm:cxn modelId="{E2C811CF-D105-4CE6-875D-FB4F3D147413}" type="presOf" srcId="{A05DC8AB-6F4C-44A8-AF88-A84B0F132353}" destId="{EA3E0B62-545F-4293-A962-A7F80CF2135B}" srcOrd="0" destOrd="3" presId="urn:microsoft.com/office/officeart/2009/3/layout/IncreasingArrowsProcess"/>
    <dgm:cxn modelId="{FD9618EC-AAE5-41F5-AA31-973361034BAA}" type="presOf" srcId="{CDB01C57-5F44-41D3-85D3-3F0EB1E7D15E}" destId="{EA3E0B62-545F-4293-A962-A7F80CF2135B}" srcOrd="0" destOrd="4" presId="urn:microsoft.com/office/officeart/2009/3/layout/IncreasingArrowsProcess"/>
    <dgm:cxn modelId="{98C2C4F8-2B67-4F4E-AEC9-8F1A1941A776}" type="presOf" srcId="{E5BE9066-7F39-4D27-9EC9-92C1F725225D}" destId="{EA3E0B62-545F-4293-A962-A7F80CF2135B}" srcOrd="0" destOrd="2" presId="urn:microsoft.com/office/officeart/2009/3/layout/IncreasingArrowsProcess"/>
    <dgm:cxn modelId="{A17359FB-BC7D-4594-A8A8-2C57FAE0E9C1}" srcId="{6A13D7DB-F3D3-41BD-87D3-43B6F6D076FF}" destId="{E42F5BA3-9C77-458F-9584-672CFACEF027}" srcOrd="0" destOrd="0" parTransId="{6F9C80F7-78A6-4B83-BFA1-231DB1CFC4D9}" sibTransId="{E3AAFC87-6DF8-45AC-BEDF-950A9AFAA9D4}"/>
    <dgm:cxn modelId="{6F222E5A-CF2A-45AA-9B3E-9312C8AB8EFC}" type="presParOf" srcId="{ED09B4D4-A20A-4FC9-A522-389AE71EBCBC}" destId="{650E9665-FF6F-49E3-8C94-19B61D97358C}" srcOrd="0" destOrd="0" presId="urn:microsoft.com/office/officeart/2009/3/layout/IncreasingArrowsProcess"/>
    <dgm:cxn modelId="{15460E47-3A87-40E7-B156-EF34797063FC}" type="presParOf" srcId="{ED09B4D4-A20A-4FC9-A522-389AE71EBCBC}" destId="{EA3E0B62-545F-4293-A962-A7F80CF2135B}" srcOrd="1" destOrd="0" presId="urn:microsoft.com/office/officeart/2009/3/layout/IncreasingArrowsProcess"/>
    <dgm:cxn modelId="{AB2746BD-E70A-4A87-8C31-B0F16019653E}" type="presParOf" srcId="{ED09B4D4-A20A-4FC9-A522-389AE71EBCBC}" destId="{F14749C5-AD09-49C0-B24D-39265BF83DF8}" srcOrd="2" destOrd="0" presId="urn:microsoft.com/office/officeart/2009/3/layout/IncreasingArrowsProcess"/>
    <dgm:cxn modelId="{29A300B0-B490-4BD5-8000-73BAABE5B468}" type="presParOf" srcId="{ED09B4D4-A20A-4FC9-A522-389AE71EBCBC}" destId="{DC32E84C-DB70-4BB2-8134-8DF7CF902062}"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FD302-C12A-4BE3-941C-A7DF10F3D501}">
      <dsp:nvSpPr>
        <dsp:cNvPr id="0" name=""/>
        <dsp:cNvSpPr/>
      </dsp:nvSpPr>
      <dsp:spPr>
        <a:xfrm>
          <a:off x="0" y="631"/>
          <a:ext cx="609250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DC8CE-77D0-42F6-BB51-9169BC1B3CD8}">
      <dsp:nvSpPr>
        <dsp:cNvPr id="0" name=""/>
        <dsp:cNvSpPr/>
      </dsp:nvSpPr>
      <dsp:spPr>
        <a:xfrm>
          <a:off x="0" y="631"/>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b="0" kern="1200" dirty="0">
              <a:solidFill>
                <a:schemeClr val="tx1"/>
              </a:solidFill>
              <a:latin typeface="Trebuchet MS" panose="020B0603020202020204" pitchFamily="34" charset="0"/>
            </a:rPr>
            <a:t>Detect breast cancer in a patient using UNet architecture &amp; its variants</a:t>
          </a:r>
          <a:endParaRPr lang="en-US" sz="1200" b="0" kern="1200" dirty="0">
            <a:solidFill>
              <a:schemeClr val="tx1"/>
            </a:solidFill>
            <a:latin typeface="Trebuchet MS" panose="020B0603020202020204" pitchFamily="34" charset="0"/>
          </a:endParaRPr>
        </a:p>
      </dsp:txBody>
      <dsp:txXfrm>
        <a:off x="0" y="631"/>
        <a:ext cx="6092501" cy="739121"/>
      </dsp:txXfrm>
    </dsp:sp>
    <dsp:sp modelId="{FB6B72FF-2C03-42BE-8565-252B49201BA1}">
      <dsp:nvSpPr>
        <dsp:cNvPr id="0" name=""/>
        <dsp:cNvSpPr/>
      </dsp:nvSpPr>
      <dsp:spPr>
        <a:xfrm>
          <a:off x="0" y="739753"/>
          <a:ext cx="6092501" cy="0"/>
        </a:xfrm>
        <a:prstGeom prst="line">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FA1576-9AA3-44C1-9942-70146766D0A3}">
      <dsp:nvSpPr>
        <dsp:cNvPr id="0" name=""/>
        <dsp:cNvSpPr/>
      </dsp:nvSpPr>
      <dsp:spPr>
        <a:xfrm>
          <a:off x="0" y="739753"/>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Trebuchet MS" panose="020B0603020202020204" pitchFamily="34" charset="0"/>
            </a:rPr>
            <a:t>As per the statistics 2.26M breast cancers patients were diagnosed in 2020</a:t>
          </a:r>
        </a:p>
      </dsp:txBody>
      <dsp:txXfrm>
        <a:off x="0" y="739753"/>
        <a:ext cx="6092501" cy="739121"/>
      </dsp:txXfrm>
    </dsp:sp>
    <dsp:sp modelId="{14C77ABE-59D1-449F-BB17-E954549BE0DE}">
      <dsp:nvSpPr>
        <dsp:cNvPr id="0" name=""/>
        <dsp:cNvSpPr/>
      </dsp:nvSpPr>
      <dsp:spPr>
        <a:xfrm>
          <a:off x="0" y="1478875"/>
          <a:ext cx="6092501"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F4014-2B0A-4105-9C32-84B3C9A753B4}">
      <dsp:nvSpPr>
        <dsp:cNvPr id="0" name=""/>
        <dsp:cNvSpPr/>
      </dsp:nvSpPr>
      <dsp:spPr>
        <a:xfrm>
          <a:off x="0" y="1478875"/>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solidFill>
                <a:schemeClr val="tx1"/>
              </a:solidFill>
              <a:latin typeface="Trebuchet MS" panose="020B0603020202020204" pitchFamily="34" charset="0"/>
            </a:rPr>
            <a:t>Breast cancer remains the most commonly occurring cancer in women. Breast cancer detection, treatment, and prevention are prominent issues in public health and medical practice. 25% to 30% of women with invasive breast cancer will die of their disease. </a:t>
          </a:r>
          <a:endParaRPr lang="en-US" sz="1200" kern="1200" dirty="0">
            <a:solidFill>
              <a:schemeClr val="tx1"/>
            </a:solidFill>
            <a:latin typeface="Trebuchet MS" panose="020B0603020202020204" pitchFamily="34" charset="0"/>
          </a:endParaRPr>
        </a:p>
      </dsp:txBody>
      <dsp:txXfrm>
        <a:off x="0" y="1478875"/>
        <a:ext cx="6092501" cy="739121"/>
      </dsp:txXfrm>
    </dsp:sp>
    <dsp:sp modelId="{C0FF202F-2C22-43DF-8A84-1FA0F4416AA5}">
      <dsp:nvSpPr>
        <dsp:cNvPr id="0" name=""/>
        <dsp:cNvSpPr/>
      </dsp:nvSpPr>
      <dsp:spPr>
        <a:xfrm>
          <a:off x="0" y="2217996"/>
          <a:ext cx="6092501"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E2018-FC16-4708-8EAB-C71A4C79F754}">
      <dsp:nvSpPr>
        <dsp:cNvPr id="0" name=""/>
        <dsp:cNvSpPr/>
      </dsp:nvSpPr>
      <dsp:spPr>
        <a:xfrm>
          <a:off x="0" y="2217996"/>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solidFill>
                <a:schemeClr val="tx1"/>
              </a:solidFill>
              <a:latin typeface="Trebuchet MS" panose="020B0603020202020204" pitchFamily="34" charset="0"/>
            </a:rPr>
            <a:t>95% of breast cancers are carcinomas, that arise from breast epithelial elements</a:t>
          </a:r>
          <a:r>
            <a:rPr lang="en-IN" sz="1200" kern="1200" dirty="0">
              <a:solidFill>
                <a:srgbClr val="0000FF"/>
              </a:solidFill>
              <a:latin typeface="Trebuchet MS" panose="020B0603020202020204" pitchFamily="34" charset="0"/>
            </a:rPr>
            <a:t>.</a:t>
          </a:r>
          <a:endParaRPr lang="en-US" sz="1200" kern="1200" dirty="0">
            <a:solidFill>
              <a:srgbClr val="0000FF"/>
            </a:solidFill>
            <a:latin typeface="Trebuchet MS" panose="020B0603020202020204" pitchFamily="34" charset="0"/>
          </a:endParaRPr>
        </a:p>
      </dsp:txBody>
      <dsp:txXfrm>
        <a:off x="0" y="2217996"/>
        <a:ext cx="6092501" cy="739121"/>
      </dsp:txXfrm>
    </dsp:sp>
    <dsp:sp modelId="{4856CA99-7C98-433D-BE2C-78C06F15ECEC}">
      <dsp:nvSpPr>
        <dsp:cNvPr id="0" name=""/>
        <dsp:cNvSpPr/>
      </dsp:nvSpPr>
      <dsp:spPr>
        <a:xfrm>
          <a:off x="0" y="2957118"/>
          <a:ext cx="6092501"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1A0E6-C2CF-4757-8612-DE305997E8BB}">
      <dsp:nvSpPr>
        <dsp:cNvPr id="0" name=""/>
        <dsp:cNvSpPr/>
      </dsp:nvSpPr>
      <dsp:spPr>
        <a:xfrm>
          <a:off x="0" y="2957118"/>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solidFill>
                <a:schemeClr val="tx1"/>
              </a:solidFill>
              <a:latin typeface="Trebuchet MS" panose="020B0603020202020204" pitchFamily="34" charset="0"/>
            </a:rPr>
            <a:t>Mortality rates are highest in the very young (&lt; 35yrs) and in the very old (&gt;75yrs). </a:t>
          </a:r>
          <a:endParaRPr lang="en-US" sz="1200" kern="1200" dirty="0">
            <a:solidFill>
              <a:schemeClr val="tx1"/>
            </a:solidFill>
            <a:latin typeface="Trebuchet MS" panose="020B0603020202020204" pitchFamily="34" charset="0"/>
          </a:endParaRPr>
        </a:p>
      </dsp:txBody>
      <dsp:txXfrm>
        <a:off x="0" y="2957118"/>
        <a:ext cx="6092501" cy="739121"/>
      </dsp:txXfrm>
    </dsp:sp>
    <dsp:sp modelId="{A7C7A5B8-0EC9-4890-96CE-F355539FDF71}">
      <dsp:nvSpPr>
        <dsp:cNvPr id="0" name=""/>
        <dsp:cNvSpPr/>
      </dsp:nvSpPr>
      <dsp:spPr>
        <a:xfrm>
          <a:off x="0" y="3696239"/>
          <a:ext cx="6092501" cy="0"/>
        </a:xfrm>
        <a:prstGeom prst="line">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BA418-F62A-43D9-BF48-048659469468}">
      <dsp:nvSpPr>
        <dsp:cNvPr id="0" name=""/>
        <dsp:cNvSpPr/>
      </dsp:nvSpPr>
      <dsp:spPr>
        <a:xfrm>
          <a:off x="0" y="3696239"/>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solidFill>
                <a:schemeClr val="tx1"/>
              </a:solidFill>
              <a:latin typeface="Trebuchet MS" panose="020B0603020202020204" pitchFamily="34" charset="0"/>
            </a:rPr>
            <a:t>Breast cancer incidence is highest in North America and Northern Europe and lowest in Asia and Africa. Getting Mammography done beginning at age 40 is the current recommendation for women with no risk factors.</a:t>
          </a:r>
          <a:endParaRPr lang="en-US" sz="1200" kern="1200" dirty="0">
            <a:solidFill>
              <a:schemeClr val="tx1"/>
            </a:solidFill>
            <a:latin typeface="Trebuchet MS" panose="020B0603020202020204" pitchFamily="34" charset="0"/>
          </a:endParaRPr>
        </a:p>
      </dsp:txBody>
      <dsp:txXfrm>
        <a:off x="0" y="3696239"/>
        <a:ext cx="6092501" cy="739121"/>
      </dsp:txXfrm>
    </dsp:sp>
    <dsp:sp modelId="{1680AD39-7851-4951-B8BE-994928A8036D}">
      <dsp:nvSpPr>
        <dsp:cNvPr id="0" name=""/>
        <dsp:cNvSpPr/>
      </dsp:nvSpPr>
      <dsp:spPr>
        <a:xfrm>
          <a:off x="0" y="4435361"/>
          <a:ext cx="6092501"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4C2C1-7CA0-4AA7-B083-16CFE2B0D3FE}">
      <dsp:nvSpPr>
        <dsp:cNvPr id="0" name=""/>
        <dsp:cNvSpPr/>
      </dsp:nvSpPr>
      <dsp:spPr>
        <a:xfrm>
          <a:off x="0" y="4435361"/>
          <a:ext cx="6092501" cy="739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endParaRPr lang="en-US" sz="1200" kern="1200" dirty="0">
            <a:latin typeface="Trebuchet MS" panose="020B0603020202020204" pitchFamily="34" charset="0"/>
          </a:endParaRPr>
        </a:p>
      </dsp:txBody>
      <dsp:txXfrm>
        <a:off x="0" y="4435361"/>
        <a:ext cx="6092501" cy="739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E9665-FF6F-49E3-8C94-19B61D97358C}">
      <dsp:nvSpPr>
        <dsp:cNvPr id="0" name=""/>
        <dsp:cNvSpPr/>
      </dsp:nvSpPr>
      <dsp:spPr>
        <a:xfrm>
          <a:off x="0" y="410603"/>
          <a:ext cx="8763000" cy="1276330"/>
        </a:xfrm>
        <a:prstGeom prst="rightArrow">
          <a:avLst>
            <a:gd name="adj1" fmla="val 50000"/>
            <a:gd name="adj2" fmla="val 5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617" numCol="1" spcCol="1270" anchor="ctr" anchorCtr="0">
          <a:noAutofit/>
        </a:bodyPr>
        <a:lstStyle/>
        <a:p>
          <a:pPr marL="0" lvl="0" indent="0" algn="l" defTabSz="1066800">
            <a:lnSpc>
              <a:spcPct val="90000"/>
            </a:lnSpc>
            <a:spcBef>
              <a:spcPct val="0"/>
            </a:spcBef>
            <a:spcAft>
              <a:spcPct val="35000"/>
            </a:spcAft>
            <a:buNone/>
          </a:pPr>
          <a:r>
            <a:rPr lang="en-IN" sz="2400" b="1" kern="1200" dirty="0"/>
            <a:t>Phase 1 </a:t>
          </a:r>
        </a:p>
      </dsp:txBody>
      <dsp:txXfrm>
        <a:off x="0" y="729686"/>
        <a:ext cx="8443918" cy="638165"/>
      </dsp:txXfrm>
    </dsp:sp>
    <dsp:sp modelId="{EA3E0B62-545F-4293-A962-A7F80CF2135B}">
      <dsp:nvSpPr>
        <dsp:cNvPr id="0" name=""/>
        <dsp:cNvSpPr/>
      </dsp:nvSpPr>
      <dsp:spPr>
        <a:xfrm>
          <a:off x="0" y="1398001"/>
          <a:ext cx="4048506" cy="284883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u="none" kern="1200" dirty="0"/>
            <a:t>1</a:t>
          </a:r>
          <a:r>
            <a:rPr lang="en-US" sz="1600" b="0" i="0" u="none" kern="1200" dirty="0"/>
            <a:t>. Image segmentation of Breast tumours scans using Base UNET and Residual UNET model</a:t>
          </a:r>
          <a:endParaRPr lang="en-IN" sz="1600" kern="1200" dirty="0"/>
        </a:p>
        <a:p>
          <a:pPr marL="0" lvl="0" indent="0" algn="l" defTabSz="711200">
            <a:lnSpc>
              <a:spcPct val="90000"/>
            </a:lnSpc>
            <a:spcBef>
              <a:spcPct val="0"/>
            </a:spcBef>
            <a:spcAft>
              <a:spcPct val="35000"/>
            </a:spcAft>
            <a:buNone/>
          </a:pPr>
          <a:r>
            <a:rPr lang="en-US" sz="1600" b="1" i="0" u="none" kern="1200" dirty="0"/>
            <a:t>2</a:t>
          </a:r>
          <a:r>
            <a:rPr lang="en-US" sz="1600" b="0" i="0" u="none" kern="1200" dirty="0"/>
            <a:t>. Size determination of mask image of tumour predicted by Models</a:t>
          </a:r>
          <a:endParaRPr lang="en-US" sz="1600" kern="1200" dirty="0"/>
        </a:p>
        <a:p>
          <a:pPr marL="0" lvl="0" indent="0" algn="l" defTabSz="711200">
            <a:lnSpc>
              <a:spcPct val="90000"/>
            </a:lnSpc>
            <a:spcBef>
              <a:spcPct val="0"/>
            </a:spcBef>
            <a:spcAft>
              <a:spcPct val="35000"/>
            </a:spcAft>
            <a:buNone/>
          </a:pPr>
          <a:r>
            <a:rPr lang="en-US" sz="1600" b="1" i="0" u="none" kern="1200" dirty="0"/>
            <a:t>3</a:t>
          </a:r>
          <a:r>
            <a:rPr lang="en-US" sz="1600" b="0" i="0" u="none" kern="1200" dirty="0"/>
            <a:t>. Comparison of two models base on the area ratio of the predicted mask images</a:t>
          </a:r>
          <a:endParaRPr lang="en-US" sz="1600" kern="1200" dirty="0"/>
        </a:p>
        <a:p>
          <a:pPr marL="0" lvl="0" indent="0" algn="l" defTabSz="711200">
            <a:lnSpc>
              <a:spcPct val="90000"/>
            </a:lnSpc>
            <a:spcBef>
              <a:spcPct val="0"/>
            </a:spcBef>
            <a:spcAft>
              <a:spcPct val="35000"/>
            </a:spcAft>
            <a:buNone/>
          </a:pPr>
          <a:r>
            <a:rPr lang="en-IN" sz="1600" b="1" i="0" u="none" kern="1200" dirty="0"/>
            <a:t>4</a:t>
          </a:r>
          <a:r>
            <a:rPr lang="en-IN" sz="1600" b="0" i="0" u="none" kern="1200" dirty="0"/>
            <a:t>. Classification of the tumour </a:t>
          </a:r>
          <a:endParaRPr lang="en-IN" sz="1600" kern="1200" dirty="0"/>
        </a:p>
        <a:p>
          <a:pPr marL="0" lvl="0" indent="0" algn="l" defTabSz="711200">
            <a:lnSpc>
              <a:spcPct val="90000"/>
            </a:lnSpc>
            <a:spcBef>
              <a:spcPct val="0"/>
            </a:spcBef>
            <a:spcAft>
              <a:spcPct val="35000"/>
            </a:spcAft>
            <a:buNone/>
          </a:pPr>
          <a:r>
            <a:rPr lang="en-IN" sz="1600" b="1" i="0" u="none" kern="1200" dirty="0"/>
            <a:t>5</a:t>
          </a:r>
          <a:r>
            <a:rPr lang="en-IN" sz="1600" b="0" i="0" u="none" kern="1200" dirty="0"/>
            <a:t>. Growth rate of tumour </a:t>
          </a:r>
          <a:endParaRPr lang="en-IN" sz="1600" kern="1200" dirty="0"/>
        </a:p>
        <a:p>
          <a:pPr marL="0" lvl="0" indent="0" algn="l" defTabSz="711200">
            <a:lnSpc>
              <a:spcPct val="90000"/>
            </a:lnSpc>
            <a:spcBef>
              <a:spcPct val="0"/>
            </a:spcBef>
            <a:spcAft>
              <a:spcPct val="35000"/>
            </a:spcAft>
            <a:buNone/>
          </a:pPr>
          <a:r>
            <a:rPr lang="en-US" sz="1600" b="1" i="0" u="none" kern="1200" dirty="0"/>
            <a:t>6</a:t>
          </a:r>
          <a:r>
            <a:rPr lang="en-US" sz="1600" b="0" i="0" u="none" kern="1200" dirty="0"/>
            <a:t>. Direction of progression of tumours</a:t>
          </a:r>
          <a:endParaRPr lang="en-US" sz="1600" kern="1200" dirty="0"/>
        </a:p>
      </dsp:txBody>
      <dsp:txXfrm>
        <a:off x="0" y="1398001"/>
        <a:ext cx="4048506" cy="2848837"/>
      </dsp:txXfrm>
    </dsp:sp>
    <dsp:sp modelId="{F14749C5-AD09-49C0-B24D-39265BF83DF8}">
      <dsp:nvSpPr>
        <dsp:cNvPr id="0" name=""/>
        <dsp:cNvSpPr/>
      </dsp:nvSpPr>
      <dsp:spPr>
        <a:xfrm>
          <a:off x="4048505" y="876874"/>
          <a:ext cx="4714494" cy="1276330"/>
        </a:xfrm>
        <a:prstGeom prst="rightArrow">
          <a:avLst>
            <a:gd name="adj1" fmla="val 50000"/>
            <a:gd name="adj2" fmla="val 5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617" numCol="1" spcCol="1270" anchor="ctr" anchorCtr="0">
          <a:noAutofit/>
        </a:bodyPr>
        <a:lstStyle/>
        <a:p>
          <a:pPr marL="0" lvl="0" indent="0" algn="l" defTabSz="1066800">
            <a:lnSpc>
              <a:spcPct val="90000"/>
            </a:lnSpc>
            <a:spcBef>
              <a:spcPct val="0"/>
            </a:spcBef>
            <a:spcAft>
              <a:spcPct val="35000"/>
            </a:spcAft>
            <a:buNone/>
          </a:pPr>
          <a:r>
            <a:rPr lang="en-IN" sz="2400" b="1" kern="1200" dirty="0"/>
            <a:t>Phase 2 </a:t>
          </a:r>
        </a:p>
      </dsp:txBody>
      <dsp:txXfrm>
        <a:off x="4048505" y="1195957"/>
        <a:ext cx="4395412" cy="638165"/>
      </dsp:txXfrm>
    </dsp:sp>
    <dsp:sp modelId="{DC32E84C-DB70-4BB2-8134-8DF7CF902062}">
      <dsp:nvSpPr>
        <dsp:cNvPr id="0" name=""/>
        <dsp:cNvSpPr/>
      </dsp:nvSpPr>
      <dsp:spPr>
        <a:xfrm>
          <a:off x="4058910" y="1852788"/>
          <a:ext cx="3686245" cy="237285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1" i="0" u="none" kern="1200" dirty="0"/>
            <a:t>1. </a:t>
          </a:r>
          <a:r>
            <a:rPr lang="en-US" sz="1600" b="0" i="0" u="none" kern="1200" dirty="0"/>
            <a:t>Incorporate the rectangle box size determination code with the base code </a:t>
          </a:r>
          <a:endParaRPr lang="en-IN" sz="1600" kern="1200" dirty="0"/>
        </a:p>
        <a:p>
          <a:pPr marL="0" lvl="0" indent="0" algn="l" defTabSz="711200">
            <a:lnSpc>
              <a:spcPct val="90000"/>
            </a:lnSpc>
            <a:spcBef>
              <a:spcPct val="0"/>
            </a:spcBef>
            <a:spcAft>
              <a:spcPct val="35000"/>
            </a:spcAft>
            <a:buFont typeface="+mj-lt"/>
            <a:buNone/>
          </a:pPr>
          <a:r>
            <a:rPr lang="en-US" sz="1600" b="1" i="0" u="none" kern="1200" dirty="0"/>
            <a:t>2. </a:t>
          </a:r>
          <a:r>
            <a:rPr lang="en-US" sz="1600" b="0" i="0" u="none" kern="1200" dirty="0"/>
            <a:t>Implementation of new approach :overlay of two images on one another and calculate its dice coefficient. If dice coefficient =1, then no change in  tumour else check for progression or regression of tumour and occurrence of new tumour.</a:t>
          </a:r>
        </a:p>
        <a:p>
          <a:pPr marL="0" lvl="0" indent="0" algn="l" defTabSz="711200">
            <a:lnSpc>
              <a:spcPct val="90000"/>
            </a:lnSpc>
            <a:spcBef>
              <a:spcPct val="0"/>
            </a:spcBef>
            <a:spcAft>
              <a:spcPct val="35000"/>
            </a:spcAft>
            <a:buFont typeface="Arial" panose="020B0604020202020204" pitchFamily="34" charset="0"/>
            <a:buNone/>
          </a:pPr>
          <a:endParaRPr lang="en-US" sz="1600" b="1" kern="1200" dirty="0"/>
        </a:p>
      </dsp:txBody>
      <dsp:txXfrm>
        <a:off x="4058910" y="1852788"/>
        <a:ext cx="3686245" cy="23728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26A7C97D-3554-44E0-8E72-665D45387ACC}" type="datetimeFigureOut">
              <a:rPr lang="en-US"/>
              <a:pPr>
                <a:defRPr/>
              </a:pPr>
              <a:t>11/30/2022</a:t>
            </a:fld>
            <a:endParaRPr lang="en-US"/>
          </a:p>
        </p:txBody>
      </p:sp>
      <p:sp>
        <p:nvSpPr>
          <p:cNvPr id="4" name="Footer Placeholder 3"/>
          <p:cNvSpPr>
            <a:spLocks noGrp="1"/>
          </p:cNvSpPr>
          <p:nvPr>
            <p:ph type="ftr" sz="quarter" idx="2"/>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1486DC43-659C-4A17-BDC0-5684401D4FA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648"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70135" y="0"/>
            <a:ext cx="3038648" cy="465138"/>
          </a:xfrm>
          <a:prstGeom prst="rect">
            <a:avLst/>
          </a:prstGeom>
        </p:spPr>
        <p:txBody>
          <a:bodyPr vert="horz" lIns="91440" tIns="45720" rIns="91440" bIns="45720" rtlCol="0"/>
          <a:lstStyle>
            <a:lvl1pPr algn="r">
              <a:defRPr sz="1200"/>
            </a:lvl1pPr>
          </a:lstStyle>
          <a:p>
            <a:pPr>
              <a:defRPr/>
            </a:pPr>
            <a:fld id="{C973BE83-6A1D-4DA3-83D0-ED76C71EFE38}" type="datetimeFigureOut">
              <a:rPr lang="en-US"/>
              <a:pPr>
                <a:defRPr/>
              </a:pPr>
              <a:t>11/30/2022</a:t>
            </a:fld>
            <a:endParaRPr lang="en-US"/>
          </a:p>
        </p:txBody>
      </p:sp>
      <p:sp>
        <p:nvSpPr>
          <p:cNvPr id="4" name="Slide Image Placeholder 3"/>
          <p:cNvSpPr>
            <a:spLocks noGrp="1" noRot="1" noChangeAspect="1"/>
          </p:cNvSpPr>
          <p:nvPr>
            <p:ph type="sldImg" idx="2"/>
          </p:nvPr>
        </p:nvSpPr>
        <p:spPr>
          <a:xfrm>
            <a:off x="407988" y="696913"/>
            <a:ext cx="6196012"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848" y="4416426"/>
            <a:ext cx="560832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2" y="8829675"/>
            <a:ext cx="3038648"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70135" y="8829675"/>
            <a:ext cx="3038648" cy="465138"/>
          </a:xfrm>
          <a:prstGeom prst="rect">
            <a:avLst/>
          </a:prstGeom>
        </p:spPr>
        <p:txBody>
          <a:bodyPr vert="horz" lIns="91440" tIns="45720" rIns="91440" bIns="45720" rtlCol="0" anchor="b"/>
          <a:lstStyle>
            <a:lvl1pPr algn="r">
              <a:defRPr sz="1200"/>
            </a:lvl1pPr>
          </a:lstStyle>
          <a:p>
            <a:pPr>
              <a:defRPr/>
            </a:pPr>
            <a:fld id="{01C81575-24DE-4F6C-A73E-0331B3B2E41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3</a:t>
            </a:fld>
            <a:endParaRPr lang="en-US"/>
          </a:p>
        </p:txBody>
      </p:sp>
    </p:spTree>
    <p:extLst>
      <p:ext uri="{BB962C8B-B14F-4D97-AF65-F5344CB8AC3E}">
        <p14:creationId xmlns:p14="http://schemas.microsoft.com/office/powerpoint/2010/main" val="351704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5</a:t>
            </a:fld>
            <a:endParaRPr lang="en-US"/>
          </a:p>
        </p:txBody>
      </p:sp>
    </p:spTree>
    <p:extLst>
      <p:ext uri="{BB962C8B-B14F-4D97-AF65-F5344CB8AC3E}">
        <p14:creationId xmlns:p14="http://schemas.microsoft.com/office/powerpoint/2010/main" val="413196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8</a:t>
            </a:fld>
            <a:endParaRPr lang="en-US"/>
          </a:p>
        </p:txBody>
      </p:sp>
    </p:spTree>
    <p:extLst>
      <p:ext uri="{BB962C8B-B14F-4D97-AF65-F5344CB8AC3E}">
        <p14:creationId xmlns:p14="http://schemas.microsoft.com/office/powerpoint/2010/main" val="1209377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1C81575-24DE-4F6C-A73E-0331B3B2E418}" type="slidenum">
              <a:rPr lang="en-US" smtClean="0"/>
              <a:pPr>
                <a:defRPr/>
              </a:pPr>
              <a:t>23</a:t>
            </a:fld>
            <a:endParaRPr lang="en-US"/>
          </a:p>
        </p:txBody>
      </p:sp>
    </p:spTree>
    <p:extLst>
      <p:ext uri="{BB962C8B-B14F-4D97-AF65-F5344CB8AC3E}">
        <p14:creationId xmlns:p14="http://schemas.microsoft.com/office/powerpoint/2010/main" val="417462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13C8-F183-1D43-AE77-BF9BD4D2A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7AF752-0EC0-CF4D-965A-5129A9135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E32540-0688-DC4A-809A-52FB3313D316}"/>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5" name="Footer Placeholder 4">
            <a:extLst>
              <a:ext uri="{FF2B5EF4-FFF2-40B4-BE49-F238E27FC236}">
                <a16:creationId xmlns:a16="http://schemas.microsoft.com/office/drawing/2014/main" id="{0F2CA43E-0611-D047-BC7B-31F920B65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E4123-5713-BC41-BBD0-42ADF35D9634}"/>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9207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ED43-C903-1F44-A779-40DF9AEFD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975D8-34AD-544B-B0E2-83FA77D2FA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24DD5-B8E0-534E-B68A-EF415575E505}"/>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5" name="Footer Placeholder 4">
            <a:extLst>
              <a:ext uri="{FF2B5EF4-FFF2-40B4-BE49-F238E27FC236}">
                <a16:creationId xmlns:a16="http://schemas.microsoft.com/office/drawing/2014/main" id="{45096688-5BB1-5E48-BD14-BBC9FA67D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407C-3003-DB44-98B5-0DEC6272B11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12291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630D-09E2-0742-AED8-D3F732546C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5B2CD3-A564-8044-A4EC-7EBA26298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2A64EE-79C1-8B46-BA9C-199117C7B485}"/>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5" name="Footer Placeholder 4">
            <a:extLst>
              <a:ext uri="{FF2B5EF4-FFF2-40B4-BE49-F238E27FC236}">
                <a16:creationId xmlns:a16="http://schemas.microsoft.com/office/drawing/2014/main" id="{A851AAB2-DA47-AE48-A088-6FC7C1694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FF9C-19C9-FA46-8C21-74202499420D}"/>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17179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BAF5-C913-024F-8BE6-64C58F970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5E6DB7-D3D7-1443-A583-8730715E25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EB82F-3E99-7441-9B06-6D7C2156A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26D282-1572-D344-87D1-785DA8576020}"/>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6" name="Footer Placeholder 5">
            <a:extLst>
              <a:ext uri="{FF2B5EF4-FFF2-40B4-BE49-F238E27FC236}">
                <a16:creationId xmlns:a16="http://schemas.microsoft.com/office/drawing/2014/main" id="{3723D760-065F-6442-AF7E-1A7AAFFCA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F4C15-EC3A-7E41-A2B3-D2AB7D70EB32}"/>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265704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CC90-B8AE-8A46-A8A5-F7E8DA615E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152C5-AA77-4B47-965C-21A00C1EE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66F8D-3502-5242-9160-E1CDE38E0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754302-8F9A-5648-9C5E-6D037F1C7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FC9CD-8823-F145-9952-EFBA9ACD2E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EF4D9-655F-4842-A6B8-D44A050122B8}"/>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8" name="Footer Placeholder 7">
            <a:extLst>
              <a:ext uri="{FF2B5EF4-FFF2-40B4-BE49-F238E27FC236}">
                <a16:creationId xmlns:a16="http://schemas.microsoft.com/office/drawing/2014/main" id="{08E68A74-725F-8F40-8F80-E96287703E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D868FA-8565-A740-9B9C-B3CD6AB33570}"/>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1827854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CE3-1C1E-7448-AF7E-5E46BB1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9D5C9-50F6-8546-8D8C-AFACC1BC1B4F}"/>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4" name="Footer Placeholder 3">
            <a:extLst>
              <a:ext uri="{FF2B5EF4-FFF2-40B4-BE49-F238E27FC236}">
                <a16:creationId xmlns:a16="http://schemas.microsoft.com/office/drawing/2014/main" id="{1DEA0D0C-FCAF-4F4C-AAF5-C9B78C03C4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68836A-EEA3-7347-A63C-8E66DF7B3451}"/>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60228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A43C1-2303-5A41-B234-90D15E2A4B17}"/>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3" name="Footer Placeholder 2">
            <a:extLst>
              <a:ext uri="{FF2B5EF4-FFF2-40B4-BE49-F238E27FC236}">
                <a16:creationId xmlns:a16="http://schemas.microsoft.com/office/drawing/2014/main" id="{9EA77971-B281-6149-9884-0E9C45F816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D0F6F3-1061-E842-B540-6BD0D6CB8D59}"/>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2873732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970D-13D5-B346-968D-400B0BCCF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19FFE0-37CD-7644-A007-76E5304F12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210BE7-EA92-B44F-9EEC-94E6F6955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6D810-D2A1-B549-A5BC-25CCA5CDCD3C}"/>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6" name="Footer Placeholder 5">
            <a:extLst>
              <a:ext uri="{FF2B5EF4-FFF2-40B4-BE49-F238E27FC236}">
                <a16:creationId xmlns:a16="http://schemas.microsoft.com/office/drawing/2014/main" id="{6AD872D2-2005-3043-A02D-3E2DB9334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9F01D-1164-4249-AD67-1D51D33C01DC}"/>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358038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3B30-2A71-A043-9BD7-3B8C66BF7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B08A9-6B45-4340-8859-996D9B949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B1F4B2-96C1-614B-9110-8D1AEE080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DF3EB-6252-5845-AE7D-FB94ECF9F136}"/>
              </a:ext>
            </a:extLst>
          </p:cNvPr>
          <p:cNvSpPr>
            <a:spLocks noGrp="1"/>
          </p:cNvSpPr>
          <p:nvPr>
            <p:ph type="dt" sz="half" idx="10"/>
          </p:nvPr>
        </p:nvSpPr>
        <p:spPr/>
        <p:txBody>
          <a:bodyPr/>
          <a:lstStyle/>
          <a:p>
            <a:fld id="{2D1A7037-0853-0447-B5BA-F1548123F733}" type="datetimeFigureOut">
              <a:rPr lang="en-US" smtClean="0"/>
              <a:pPr/>
              <a:t>11/30/2022</a:t>
            </a:fld>
            <a:endParaRPr lang="en-US"/>
          </a:p>
        </p:txBody>
      </p:sp>
      <p:sp>
        <p:nvSpPr>
          <p:cNvPr id="6" name="Footer Placeholder 5">
            <a:extLst>
              <a:ext uri="{FF2B5EF4-FFF2-40B4-BE49-F238E27FC236}">
                <a16:creationId xmlns:a16="http://schemas.microsoft.com/office/drawing/2014/main" id="{D2D65DB7-EFE7-7446-8DEC-69F1FB47AE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A0E09F-0F32-5644-881A-A61CD82461E5}"/>
              </a:ext>
            </a:extLst>
          </p:cNvPr>
          <p:cNvSpPr>
            <a:spLocks noGrp="1"/>
          </p:cNvSpPr>
          <p:nvPr>
            <p:ph type="sldNum" sz="quarter" idx="12"/>
          </p:nvPr>
        </p:nvSpPr>
        <p:spPr/>
        <p:txBody>
          <a:bodyPr/>
          <a:lstStyle/>
          <a:p>
            <a:fld id="{102F0E29-F314-934F-92DB-8EEB8DA68833}" type="slidenum">
              <a:rPr lang="en-US" smtClean="0"/>
              <a:pPr/>
              <a:t>‹#›</a:t>
            </a:fld>
            <a:endParaRPr lang="en-US"/>
          </a:p>
        </p:txBody>
      </p:sp>
    </p:spTree>
    <p:extLst>
      <p:ext uri="{BB962C8B-B14F-4D97-AF65-F5344CB8AC3E}">
        <p14:creationId xmlns:p14="http://schemas.microsoft.com/office/powerpoint/2010/main" val="50459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E61B7-8DCD-1544-BC5D-B4592F60C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AB61D9-7FB3-1343-9555-936FC6036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A79E-2DF5-4E41-BDCF-90E9D26B7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A7037-0853-0447-B5BA-F1548123F733}" type="datetimeFigureOut">
              <a:rPr lang="en-US" smtClean="0"/>
              <a:pPr/>
              <a:t>11/30/2022</a:t>
            </a:fld>
            <a:endParaRPr lang="en-US"/>
          </a:p>
        </p:txBody>
      </p:sp>
      <p:sp>
        <p:nvSpPr>
          <p:cNvPr id="5" name="Footer Placeholder 4">
            <a:extLst>
              <a:ext uri="{FF2B5EF4-FFF2-40B4-BE49-F238E27FC236}">
                <a16:creationId xmlns:a16="http://schemas.microsoft.com/office/drawing/2014/main" id="{556D5DC5-E1CB-B84F-BCAB-EB319B371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712A2C-5C91-4B43-A114-209348A10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F0E29-F314-934F-92DB-8EEB8DA68833}" type="slidenum">
              <a:rPr lang="en-US" smtClean="0"/>
              <a:pPr/>
              <a:t>‹#›</a:t>
            </a:fld>
            <a:endParaRPr lang="en-US"/>
          </a:p>
        </p:txBody>
      </p:sp>
      <p:grpSp>
        <p:nvGrpSpPr>
          <p:cNvPr id="7" name="Google Shape;9;p1">
            <a:extLst>
              <a:ext uri="{FF2B5EF4-FFF2-40B4-BE49-F238E27FC236}">
                <a16:creationId xmlns:a16="http://schemas.microsoft.com/office/drawing/2014/main" id="{276CCA2D-1AAE-1044-8CB4-114CF8E3B30E}"/>
              </a:ext>
            </a:extLst>
          </p:cNvPr>
          <p:cNvGrpSpPr/>
          <p:nvPr userDrawn="1"/>
        </p:nvGrpSpPr>
        <p:grpSpPr>
          <a:xfrm>
            <a:off x="10962132" y="226826"/>
            <a:ext cx="783335" cy="276600"/>
            <a:chOff x="8283500" y="77358"/>
            <a:chExt cx="783335" cy="276600"/>
          </a:xfrm>
        </p:grpSpPr>
        <p:pic>
          <p:nvPicPr>
            <p:cNvPr id="8" name="Google Shape;10;p1">
              <a:extLst>
                <a:ext uri="{FF2B5EF4-FFF2-40B4-BE49-F238E27FC236}">
                  <a16:creationId xmlns:a16="http://schemas.microsoft.com/office/drawing/2014/main" id="{91C1E45F-BA3F-1845-BB89-13F8D2C7BB75}"/>
                </a:ext>
              </a:extLst>
            </p:cNvPr>
            <p:cNvPicPr preferRelativeResize="0"/>
            <p:nvPr/>
          </p:nvPicPr>
          <p:blipFill>
            <a:blip r:embed="rId11" cstate="print">
              <a:alphaModFix/>
            </a:blip>
            <a:stretch>
              <a:fillRect/>
            </a:stretch>
          </p:blipFill>
          <p:spPr>
            <a:xfrm>
              <a:off x="8335643" y="101458"/>
              <a:ext cx="731192" cy="228259"/>
            </a:xfrm>
            <a:prstGeom prst="rect">
              <a:avLst/>
            </a:prstGeom>
            <a:noFill/>
            <a:ln>
              <a:noFill/>
            </a:ln>
          </p:spPr>
        </p:pic>
        <p:cxnSp>
          <p:nvCxnSpPr>
            <p:cNvPr id="9" name="Google Shape;11;p1">
              <a:extLst>
                <a:ext uri="{FF2B5EF4-FFF2-40B4-BE49-F238E27FC236}">
                  <a16:creationId xmlns:a16="http://schemas.microsoft.com/office/drawing/2014/main" id="{B26B9128-95DF-E547-AB29-F669AACA1B0C}"/>
                </a:ext>
              </a:extLst>
            </p:cNvPr>
            <p:cNvCxnSpPr/>
            <p:nvPr/>
          </p:nvCxnSpPr>
          <p:spPr>
            <a:xfrm>
              <a:off x="8283500" y="77358"/>
              <a:ext cx="0" cy="276600"/>
            </a:xfrm>
            <a:prstGeom prst="straightConnector1">
              <a:avLst/>
            </a:prstGeom>
            <a:noFill/>
            <a:ln w="9525" cap="flat" cmpd="sng">
              <a:solidFill>
                <a:srgbClr val="B7B7B7"/>
              </a:solidFill>
              <a:prstDash val="solid"/>
              <a:round/>
              <a:headEnd type="none" w="med" len="med"/>
              <a:tailEnd type="none" w="med" len="med"/>
            </a:ln>
          </p:spPr>
        </p:cxnSp>
      </p:grpSp>
    </p:spTree>
    <p:extLst>
      <p:ext uri="{BB962C8B-B14F-4D97-AF65-F5344CB8AC3E}">
        <p14:creationId xmlns:p14="http://schemas.microsoft.com/office/powerpoint/2010/main" val="5923832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pyimagesearch.com/2016/03/28/measuring-size-of-objects-in-an-image-with-opencv/" TargetMode="External"/><Relationship Id="rId13" Type="http://schemas.openxmlformats.org/officeDocument/2006/relationships/hyperlink" Target="https://www.ncbi.nlm.nih.gov/pmc/articles/PMC7598781/" TargetMode="External"/><Relationship Id="rId3" Type="http://schemas.openxmlformats.org/officeDocument/2006/relationships/hyperlink" Target="https://ieeexplore.ieee.org/abstract/document/8620812" TargetMode="External"/><Relationship Id="rId7" Type="http://schemas.openxmlformats.org/officeDocument/2006/relationships/hyperlink" Target="https://stackoverflow.com/questions/58068315/calculate-the-area-of-the-masks-in-pixels-in-grey-scale-images-with-python" TargetMode="External"/><Relationship Id="rId12" Type="http://schemas.openxmlformats.org/officeDocument/2006/relationships/hyperlink" Target="https://www.cancer.gov/about-cancer/diagnosis-staging/prognosis" TargetMode="External"/><Relationship Id="rId17" Type="http://schemas.openxmlformats.org/officeDocument/2006/relationships/hyperlink" Target="https://www.analyticsvidhya.com/blog/2021/06/brain-tumor-detection-and-localization-using-deep-learning-part-1/" TargetMode="External"/><Relationship Id="rId2" Type="http://schemas.openxmlformats.org/officeDocument/2006/relationships/notesSlide" Target="../notesSlides/notesSlide7.xml"/><Relationship Id="rId16" Type="http://schemas.openxmlformats.org/officeDocument/2006/relationships/hyperlink" Target="https://learnopencv.com/contour-detection-using-opencv-python-c/" TargetMode="External"/><Relationship Id="rId1" Type="http://schemas.openxmlformats.org/officeDocument/2006/relationships/slideLayout" Target="../slideLayouts/slideLayout7.xml"/><Relationship Id="rId6" Type="http://schemas.openxmlformats.org/officeDocument/2006/relationships/hyperlink" Target="https://academic.oup.com/jnci/article-abstract/40/2/389/929211?login=false" TargetMode="External"/><Relationship Id="rId11" Type="http://schemas.openxmlformats.org/officeDocument/2006/relationships/hyperlink" Target="https://acsjournals.onlinelibrary.wiley.com/doi/epdf/10.1002/1097-0142%2819930315%2971%3A6%3C2013%3A%3AAID-CNCR2820710615%3E3.0.CO%3B2-V" TargetMode="External"/><Relationship Id="rId5" Type="http://schemas.openxmlformats.org/officeDocument/2006/relationships/hyperlink" Target="https://www.ncbi.nlm.nih.gov/pmc/articles/PMC2481488/#!po=88.6364" TargetMode="External"/><Relationship Id="rId15" Type="http://schemas.openxmlformats.org/officeDocument/2006/relationships/hyperlink" Target="https://stackoverflow.com/questions/62225220/finding-size-of-the-object-in-python-opencv" TargetMode="External"/><Relationship Id="rId10" Type="http://schemas.openxmlformats.org/officeDocument/2006/relationships/hyperlink" Target="https://www.sciencedirect.com/science/article/abs/pii/S0301562901004665" TargetMode="External"/><Relationship Id="rId4" Type="http://schemas.openxmlformats.org/officeDocument/2006/relationships/hyperlink" Target="https://www.ncbi.nlm.nih.gov/pmc/articles/PMC4764475/#:~:text=This%20model%20was%20first%20applied,to%20model%20leukemia%20%5B30%5D." TargetMode="External"/><Relationship Id="rId9" Type="http://schemas.openxmlformats.org/officeDocument/2006/relationships/hyperlink" Target="https://arxiv.org/ftp/arxiv/papers/2009/2009.12894.pdf" TargetMode="External"/><Relationship Id="rId14" Type="http://schemas.openxmlformats.org/officeDocument/2006/relationships/hyperlink" Target="https://www.nature.com/articles/s41598-018-28895-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chart" Target="../charts/char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496" y="1700808"/>
            <a:ext cx="8568952" cy="1446550"/>
          </a:xfrm>
          <a:prstGeom prst="rect">
            <a:avLst/>
          </a:prstGeom>
        </p:spPr>
        <p:txBody>
          <a:bodyPr wrap="square">
            <a:spAutoFit/>
          </a:bodyPr>
          <a:lstStyle/>
          <a:p>
            <a:pPr algn="ctr"/>
            <a:r>
              <a:rPr lang="en-US" sz="4400" dirty="0">
                <a:latin typeface="Trebuchet MS" pitchFamily="34" charset="0"/>
              </a:rPr>
              <a:t>UE20CS971 - Project Phase – 2</a:t>
            </a:r>
          </a:p>
          <a:p>
            <a:pPr algn="ctr"/>
            <a:r>
              <a:rPr lang="en-US" sz="4400" dirty="0">
                <a:latin typeface="Trebuchet MS" pitchFamily="34" charset="0"/>
              </a:rPr>
              <a:t> </a:t>
            </a:r>
            <a:r>
              <a:rPr lang="en-US" sz="4400" dirty="0">
                <a:solidFill>
                  <a:srgbClr val="FF0000"/>
                </a:solidFill>
                <a:latin typeface="Trebuchet MS" pitchFamily="34" charset="0"/>
              </a:rPr>
              <a:t>End Semester Assessment</a:t>
            </a:r>
          </a:p>
        </p:txBody>
      </p:sp>
      <p:sp>
        <p:nvSpPr>
          <p:cNvPr id="4" name="Google Shape;26;p3"/>
          <p:cNvSpPr txBox="1"/>
          <p:nvPr/>
        </p:nvSpPr>
        <p:spPr>
          <a:xfrm>
            <a:off x="2063552" y="3429000"/>
            <a:ext cx="7848873" cy="1895655"/>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400" dirty="0">
                <a:latin typeface="Trebuchet MS"/>
                <a:ea typeface="Trebuchet MS"/>
                <a:cs typeface="Trebuchet MS"/>
                <a:sym typeface="Trebuchet MS"/>
              </a:rPr>
              <a:t>Project Title   : </a:t>
            </a:r>
            <a:r>
              <a:rPr lang="en-US" sz="2000" dirty="0">
                <a:latin typeface="Trebuchet MS"/>
                <a:ea typeface="Trebuchet MS"/>
                <a:cs typeface="Trebuchet MS"/>
                <a:sym typeface="Trebuchet MS"/>
              </a:rPr>
              <a:t>Differential Analysis of Breast tumour using 2D Base-UNet and Residual UNet on Ultrasound images(BUSI)</a:t>
            </a:r>
          </a:p>
          <a:p>
            <a:pPr>
              <a:spcBef>
                <a:spcPts val="0"/>
              </a:spcBef>
              <a:spcAft>
                <a:spcPts val="0"/>
              </a:spcAft>
            </a:pPr>
            <a:endParaRPr sz="2000" dirty="0">
              <a:latin typeface="Trebuchet MS"/>
              <a:ea typeface="Trebuchet MS"/>
              <a:cs typeface="Trebuchet MS"/>
              <a:sym typeface="Trebuchet MS"/>
            </a:endParaRPr>
          </a:p>
          <a:p>
            <a:pPr>
              <a:spcBef>
                <a:spcPts val="0"/>
              </a:spcBef>
              <a:spcAft>
                <a:spcPts val="0"/>
              </a:spcAft>
            </a:pPr>
            <a:r>
              <a:rPr lang="en-US" sz="2400" dirty="0">
                <a:latin typeface="Trebuchet MS"/>
                <a:ea typeface="Trebuchet MS"/>
                <a:cs typeface="Trebuchet MS"/>
                <a:sym typeface="Trebuchet MS"/>
              </a:rPr>
              <a:t>Project Guide : </a:t>
            </a:r>
            <a:r>
              <a:rPr lang="en-US" sz="2000" dirty="0">
                <a:latin typeface="Trebuchet MS"/>
                <a:ea typeface="Trebuchet MS"/>
                <a:cs typeface="Trebuchet MS"/>
                <a:sym typeface="Trebuchet MS"/>
              </a:rPr>
              <a:t>Dr. Narayana </a:t>
            </a:r>
            <a:r>
              <a:rPr lang="en-US" sz="2000" dirty="0" err="1">
                <a:latin typeface="Trebuchet MS"/>
                <a:ea typeface="Trebuchet MS"/>
                <a:cs typeface="Trebuchet MS"/>
                <a:sym typeface="Trebuchet MS"/>
              </a:rPr>
              <a:t>Darapaneni</a:t>
            </a:r>
            <a:r>
              <a:rPr lang="en-US" sz="2000" dirty="0">
                <a:latin typeface="Trebuchet MS"/>
                <a:ea typeface="Trebuchet MS"/>
                <a:cs typeface="Trebuchet MS"/>
                <a:sym typeface="Trebuchet MS"/>
              </a:rPr>
              <a:t> </a:t>
            </a:r>
          </a:p>
          <a:p>
            <a:pPr>
              <a:spcBef>
                <a:spcPts val="0"/>
              </a:spcBef>
              <a:spcAft>
                <a:spcPts val="0"/>
              </a:spcAft>
            </a:pPr>
            <a:r>
              <a:rPr lang="en-US" sz="2000" dirty="0">
                <a:latin typeface="Trebuchet MS"/>
                <a:ea typeface="Trebuchet MS"/>
                <a:cs typeface="Trebuchet MS"/>
                <a:sym typeface="Trebuchet MS"/>
              </a:rPr>
              <a:t>                         </a:t>
            </a:r>
            <a:r>
              <a:rPr lang="en-US" sz="2400" dirty="0">
                <a:latin typeface="Trebuchet MS"/>
                <a:ea typeface="Trebuchet MS"/>
                <a:cs typeface="Trebuchet MS"/>
                <a:sym typeface="Trebuchet MS"/>
              </a:rPr>
              <a:t> : </a:t>
            </a:r>
            <a:r>
              <a:rPr lang="en-US" sz="2000" dirty="0">
                <a:latin typeface="Trebuchet MS"/>
                <a:ea typeface="Trebuchet MS"/>
                <a:cs typeface="Trebuchet MS"/>
                <a:sym typeface="Trebuchet MS"/>
              </a:rPr>
              <a:t>A</a:t>
            </a:r>
            <a:r>
              <a:rPr lang="en-IN" sz="2000" dirty="0" err="1"/>
              <a:t>nwesh</a:t>
            </a:r>
            <a:r>
              <a:rPr lang="en-IN" sz="2000" dirty="0"/>
              <a:t> Reddy </a:t>
            </a:r>
            <a:r>
              <a:rPr lang="en-IN" sz="2000" dirty="0" err="1"/>
              <a:t>Paduri</a:t>
            </a:r>
            <a:r>
              <a:rPr lang="en-US" sz="2000" dirty="0">
                <a:latin typeface="Trebuchet MS"/>
                <a:ea typeface="Trebuchet MS"/>
                <a:cs typeface="Trebuchet MS"/>
                <a:sym typeface="Trebuchet MS"/>
              </a:rPr>
              <a:t>             </a:t>
            </a:r>
            <a:endParaRPr sz="2000" dirty="0">
              <a:latin typeface="Trebuchet MS"/>
              <a:ea typeface="Trebuchet MS"/>
              <a:cs typeface="Trebuchet MS"/>
              <a:sym typeface="Trebuchet MS"/>
            </a:endParaRPr>
          </a:p>
          <a:p>
            <a:pPr>
              <a:spcBef>
                <a:spcPts val="0"/>
              </a:spcBef>
              <a:spcAft>
                <a:spcPts val="0"/>
              </a:spcAft>
            </a:pPr>
            <a:r>
              <a:rPr lang="en-US" sz="2400" dirty="0">
                <a:solidFill>
                  <a:srgbClr val="0033CC"/>
                </a:solidFill>
                <a:latin typeface="Trebuchet MS"/>
                <a:ea typeface="Trebuchet MS"/>
                <a:cs typeface="Trebuchet MS"/>
                <a:sym typeface="Trebuchet MS"/>
              </a:rPr>
              <a:t> </a:t>
            </a:r>
            <a:endParaRPr sz="2000" dirty="0">
              <a:solidFill>
                <a:srgbClr val="0033CC"/>
              </a:solidFill>
            </a:endParaRPr>
          </a:p>
          <a:p>
            <a:pPr>
              <a:spcBef>
                <a:spcPts val="0"/>
              </a:spcBef>
              <a:spcAft>
                <a:spcPts val="0"/>
              </a:spcAft>
            </a:pPr>
            <a:endParaRPr sz="2400" dirty="0">
              <a:solidFill>
                <a:srgbClr val="0033CC"/>
              </a:solidFill>
              <a:latin typeface="Trebuchet MS"/>
              <a:ea typeface="Trebuchet MS"/>
              <a:cs typeface="Trebuchet MS"/>
              <a:sym typeface="Trebuchet MS"/>
            </a:endParaRPr>
          </a:p>
          <a:p>
            <a:pPr>
              <a:spcBef>
                <a:spcPts val="0"/>
              </a:spcBef>
              <a:spcAft>
                <a:spcPts val="0"/>
              </a:spcAft>
            </a:pPr>
            <a:endParaRPr sz="2400" dirty="0">
              <a:solidFill>
                <a:srgbClr val="0033CC"/>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1189-5383-4571-AE9E-48B58087E044}"/>
              </a:ext>
            </a:extLst>
          </p:cNvPr>
          <p:cNvSpPr txBox="1">
            <a:spLocks/>
          </p:cNvSpPr>
          <p:nvPr/>
        </p:nvSpPr>
        <p:spPr>
          <a:xfrm>
            <a:off x="1055440" y="44624"/>
            <a:ext cx="9787812" cy="7706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sz="2200" dirty="0">
                <a:solidFill>
                  <a:srgbClr val="FF0000"/>
                </a:solidFill>
                <a:latin typeface="Trebuchet MS" panose="020B0603020202020204" pitchFamily="34" charset="0"/>
              </a:rPr>
              <a:t>Algorithm1: Comparison of area ratio of ground truth mask image and the predicted mask image</a:t>
            </a:r>
            <a:r>
              <a:rPr lang="en-US" sz="2000" dirty="0"/>
              <a:t>	.</a:t>
            </a:r>
            <a:endParaRPr lang="en-IN" sz="2000" dirty="0"/>
          </a:p>
        </p:txBody>
      </p:sp>
      <p:pic>
        <p:nvPicPr>
          <p:cNvPr id="3" name="Content Placeholder 8">
            <a:extLst>
              <a:ext uri="{FF2B5EF4-FFF2-40B4-BE49-F238E27FC236}">
                <a16:creationId xmlns:a16="http://schemas.microsoft.com/office/drawing/2014/main" id="{1F36B1CF-9C9D-6761-CF5E-BFFC9054733E}"/>
              </a:ext>
            </a:extLst>
          </p:cNvPr>
          <p:cNvPicPr>
            <a:picLocks noChangeAspect="1"/>
          </p:cNvPicPr>
          <p:nvPr/>
        </p:nvPicPr>
        <p:blipFill>
          <a:blip r:embed="rId2"/>
          <a:stretch>
            <a:fillRect/>
          </a:stretch>
        </p:blipFill>
        <p:spPr>
          <a:xfrm>
            <a:off x="2208179" y="882054"/>
            <a:ext cx="6336093" cy="5975946"/>
          </a:xfrm>
          <a:prstGeom prst="rect">
            <a:avLst/>
          </a:prstGeom>
        </p:spPr>
      </p:pic>
      <p:sp>
        <p:nvSpPr>
          <p:cNvPr id="4" name="Google Shape;68;p9">
            <a:extLst>
              <a:ext uri="{FF2B5EF4-FFF2-40B4-BE49-F238E27FC236}">
                <a16:creationId xmlns:a16="http://schemas.microsoft.com/office/drawing/2014/main" id="{7FF63A6F-487C-FE33-00AD-404C7A5138C9}"/>
              </a:ext>
            </a:extLst>
          </p:cNvPr>
          <p:cNvSpPr/>
          <p:nvPr/>
        </p:nvSpPr>
        <p:spPr>
          <a:xfrm flipV="1">
            <a:off x="1055440" y="764704"/>
            <a:ext cx="9774387" cy="50540"/>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69;p9">
            <a:extLst>
              <a:ext uri="{FF2B5EF4-FFF2-40B4-BE49-F238E27FC236}">
                <a16:creationId xmlns:a16="http://schemas.microsoft.com/office/drawing/2014/main" id="{D9D42B40-5288-159E-F5DB-77BCAD9DA6B9}"/>
              </a:ext>
            </a:extLst>
          </p:cNvPr>
          <p:cNvSpPr txBox="1"/>
          <p:nvPr/>
        </p:nvSpPr>
        <p:spPr>
          <a:xfrm>
            <a:off x="2895600" y="44624"/>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endParaRPr lang="en-US" sz="2400" dirty="0"/>
          </a:p>
        </p:txBody>
      </p:sp>
    </p:spTree>
    <p:extLst>
      <p:ext uri="{BB962C8B-B14F-4D97-AF65-F5344CB8AC3E}">
        <p14:creationId xmlns:p14="http://schemas.microsoft.com/office/powerpoint/2010/main" val="838182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D5E1-6041-53B5-207F-58AB7296D529}"/>
              </a:ext>
            </a:extLst>
          </p:cNvPr>
          <p:cNvSpPr txBox="1">
            <a:spLocks/>
          </p:cNvSpPr>
          <p:nvPr/>
        </p:nvSpPr>
        <p:spPr>
          <a:xfrm>
            <a:off x="6744072" y="293540"/>
            <a:ext cx="3783812" cy="3583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0000"/>
                </a:solidFill>
                <a:latin typeface="Trebuchet MS" panose="020B0603020202020204" pitchFamily="34" charset="0"/>
                <a:cs typeface="Times New Roman" panose="02020603050405020304" pitchFamily="18" charset="0"/>
              </a:rPr>
              <a:t>Outcome of Algorithm-1</a:t>
            </a:r>
            <a:endParaRPr lang="en-IN" sz="2400" dirty="0">
              <a:solidFill>
                <a:srgbClr val="FF0000"/>
              </a:solidFill>
              <a:latin typeface="Trebuchet MS" panose="020B0603020202020204" pitchFamily="34" charset="0"/>
              <a:cs typeface="Times New Roman" panose="02020603050405020304" pitchFamily="18" charset="0"/>
            </a:endParaRPr>
          </a:p>
        </p:txBody>
      </p:sp>
      <p:pic>
        <p:nvPicPr>
          <p:cNvPr id="3" name="Picture 2" descr="Chart&#10;&#10;Description automatically generated with medium confidence">
            <a:extLst>
              <a:ext uri="{FF2B5EF4-FFF2-40B4-BE49-F238E27FC236}">
                <a16:creationId xmlns:a16="http://schemas.microsoft.com/office/drawing/2014/main" id="{6AB73393-3270-87C0-B9E4-59F25D2CDA82}"/>
              </a:ext>
            </a:extLst>
          </p:cNvPr>
          <p:cNvPicPr>
            <a:picLocks noChangeAspect="1"/>
          </p:cNvPicPr>
          <p:nvPr/>
        </p:nvPicPr>
        <p:blipFill>
          <a:blip r:embed="rId2"/>
          <a:stretch>
            <a:fillRect/>
          </a:stretch>
        </p:blipFill>
        <p:spPr>
          <a:xfrm>
            <a:off x="903456" y="1878951"/>
            <a:ext cx="7416824" cy="2198000"/>
          </a:xfrm>
          <a:prstGeom prst="rect">
            <a:avLst/>
          </a:prstGeom>
        </p:spPr>
      </p:pic>
      <p:sp>
        <p:nvSpPr>
          <p:cNvPr id="4" name="Google Shape;68;p9">
            <a:extLst>
              <a:ext uri="{FF2B5EF4-FFF2-40B4-BE49-F238E27FC236}">
                <a16:creationId xmlns:a16="http://schemas.microsoft.com/office/drawing/2014/main" id="{4359154B-880E-1BF3-0E3D-F9281F8E43AF}"/>
              </a:ext>
            </a:extLst>
          </p:cNvPr>
          <p:cNvSpPr/>
          <p:nvPr/>
        </p:nvSpPr>
        <p:spPr>
          <a:xfrm flipV="1">
            <a:off x="839416" y="822649"/>
            <a:ext cx="9825608" cy="49312"/>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pic>
        <p:nvPicPr>
          <p:cNvPr id="17" name="Picture 16">
            <a:extLst>
              <a:ext uri="{FF2B5EF4-FFF2-40B4-BE49-F238E27FC236}">
                <a16:creationId xmlns:a16="http://schemas.microsoft.com/office/drawing/2014/main" id="{FDD49521-7575-66B5-DCE7-7E945355A978}"/>
              </a:ext>
            </a:extLst>
          </p:cNvPr>
          <p:cNvPicPr>
            <a:picLocks noChangeAspect="1"/>
          </p:cNvPicPr>
          <p:nvPr/>
        </p:nvPicPr>
        <p:blipFill>
          <a:blip r:embed="rId3"/>
          <a:stretch>
            <a:fillRect/>
          </a:stretch>
        </p:blipFill>
        <p:spPr>
          <a:xfrm>
            <a:off x="959581" y="4213311"/>
            <a:ext cx="7728707" cy="2664296"/>
          </a:xfrm>
          <a:prstGeom prst="rect">
            <a:avLst/>
          </a:prstGeom>
        </p:spPr>
      </p:pic>
      <p:sp>
        <p:nvSpPr>
          <p:cNvPr id="18" name="TextBox 17">
            <a:extLst>
              <a:ext uri="{FF2B5EF4-FFF2-40B4-BE49-F238E27FC236}">
                <a16:creationId xmlns:a16="http://schemas.microsoft.com/office/drawing/2014/main" id="{8652071D-C3F5-E543-BB32-F0274A767769}"/>
              </a:ext>
            </a:extLst>
          </p:cNvPr>
          <p:cNvSpPr txBox="1"/>
          <p:nvPr/>
        </p:nvSpPr>
        <p:spPr>
          <a:xfrm>
            <a:off x="931976" y="1535109"/>
            <a:ext cx="2088231" cy="338554"/>
          </a:xfrm>
          <a:prstGeom prst="rect">
            <a:avLst/>
          </a:prstGeom>
          <a:noFill/>
        </p:spPr>
        <p:txBody>
          <a:bodyPr wrap="square" rtlCol="0">
            <a:spAutoFit/>
          </a:bodyPr>
          <a:lstStyle/>
          <a:p>
            <a:r>
              <a:rPr lang="en-IN" sz="1600" dirty="0">
                <a:latin typeface="Trebuchet MS" panose="020B0603020202020204" pitchFamily="34" charset="0"/>
              </a:rPr>
              <a:t>Base UNet</a:t>
            </a:r>
          </a:p>
        </p:txBody>
      </p:sp>
      <p:sp>
        <p:nvSpPr>
          <p:cNvPr id="19" name="TextBox 18">
            <a:extLst>
              <a:ext uri="{FF2B5EF4-FFF2-40B4-BE49-F238E27FC236}">
                <a16:creationId xmlns:a16="http://schemas.microsoft.com/office/drawing/2014/main" id="{71F766C5-5383-94EA-C5E4-DA9AA2CD6111}"/>
              </a:ext>
            </a:extLst>
          </p:cNvPr>
          <p:cNvSpPr txBox="1"/>
          <p:nvPr/>
        </p:nvSpPr>
        <p:spPr>
          <a:xfrm>
            <a:off x="1055440" y="4100994"/>
            <a:ext cx="2088231" cy="338554"/>
          </a:xfrm>
          <a:prstGeom prst="rect">
            <a:avLst/>
          </a:prstGeom>
          <a:noFill/>
        </p:spPr>
        <p:txBody>
          <a:bodyPr wrap="square" rtlCol="0">
            <a:spAutoFit/>
          </a:bodyPr>
          <a:lstStyle/>
          <a:p>
            <a:r>
              <a:rPr lang="en-IN" sz="1600" dirty="0">
                <a:latin typeface="Trebuchet MS" panose="020B0603020202020204" pitchFamily="34" charset="0"/>
                <a:cs typeface="Times New Roman" panose="02020603050405020304" pitchFamily="18" charset="0"/>
              </a:rPr>
              <a:t>Residual UNet</a:t>
            </a:r>
          </a:p>
        </p:txBody>
      </p:sp>
      <p:sp>
        <p:nvSpPr>
          <p:cNvPr id="21" name="TextBox 20">
            <a:extLst>
              <a:ext uri="{FF2B5EF4-FFF2-40B4-BE49-F238E27FC236}">
                <a16:creationId xmlns:a16="http://schemas.microsoft.com/office/drawing/2014/main" id="{F40BDC53-9207-8070-9E32-A3EAB48A3EC5}"/>
              </a:ext>
            </a:extLst>
          </p:cNvPr>
          <p:cNvSpPr txBox="1"/>
          <p:nvPr/>
        </p:nvSpPr>
        <p:spPr>
          <a:xfrm>
            <a:off x="623392" y="1020820"/>
            <a:ext cx="8064896" cy="400110"/>
          </a:xfrm>
          <a:prstGeom prst="rect">
            <a:avLst/>
          </a:prstGeom>
          <a:noFill/>
        </p:spPr>
        <p:txBody>
          <a:bodyPr wrap="square">
            <a:spAutoFit/>
          </a:bodyPr>
          <a:lstStyle/>
          <a:p>
            <a:pPr marL="342900" indent="-342900" algn="r">
              <a:spcBef>
                <a:spcPts val="0"/>
              </a:spcBef>
              <a:spcAft>
                <a:spcPts val="0"/>
              </a:spcAft>
            </a:pPr>
            <a:r>
              <a:rPr lang="en-US" sz="2000" dirty="0">
                <a:latin typeface="Trebuchet MS" panose="020B0603020202020204" pitchFamily="34" charset="0"/>
                <a:ea typeface="Trebuchet MS"/>
                <a:cs typeface="Times New Roman" panose="02020603050405020304" pitchFamily="18" charset="0"/>
                <a:sym typeface="Trebuchet MS"/>
              </a:rPr>
              <a:t>1. Area ratio of ground truth mask image and predicted mask image</a:t>
            </a:r>
          </a:p>
        </p:txBody>
      </p:sp>
    </p:spTree>
    <p:extLst>
      <p:ext uri="{BB962C8B-B14F-4D97-AF65-F5344CB8AC3E}">
        <p14:creationId xmlns:p14="http://schemas.microsoft.com/office/powerpoint/2010/main" val="376567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6BEE44-571B-BF68-93E8-6D7B1BE7483D}"/>
              </a:ext>
            </a:extLst>
          </p:cNvPr>
          <p:cNvPicPr>
            <a:picLocks noChangeAspect="1"/>
          </p:cNvPicPr>
          <p:nvPr/>
        </p:nvPicPr>
        <p:blipFill>
          <a:blip r:embed="rId2"/>
          <a:stretch>
            <a:fillRect/>
          </a:stretch>
        </p:blipFill>
        <p:spPr>
          <a:xfrm>
            <a:off x="385805" y="1592125"/>
            <a:ext cx="10894771" cy="3322174"/>
          </a:xfrm>
          <a:prstGeom prst="rect">
            <a:avLst/>
          </a:prstGeom>
        </p:spPr>
      </p:pic>
      <p:sp>
        <p:nvSpPr>
          <p:cNvPr id="9" name="Google Shape;68;p9">
            <a:extLst>
              <a:ext uri="{FF2B5EF4-FFF2-40B4-BE49-F238E27FC236}">
                <a16:creationId xmlns:a16="http://schemas.microsoft.com/office/drawing/2014/main" id="{324B9C1B-DDD4-F8A3-0717-69349EA37F1B}"/>
              </a:ext>
            </a:extLst>
          </p:cNvPr>
          <p:cNvSpPr/>
          <p:nvPr/>
        </p:nvSpPr>
        <p:spPr>
          <a:xfrm flipV="1">
            <a:off x="775817" y="938337"/>
            <a:ext cx="10288735" cy="4571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11" name="TextBox 10">
            <a:extLst>
              <a:ext uri="{FF2B5EF4-FFF2-40B4-BE49-F238E27FC236}">
                <a16:creationId xmlns:a16="http://schemas.microsoft.com/office/drawing/2014/main" id="{850B9FC4-46B8-EF7B-010B-F0E97FC412FE}"/>
              </a:ext>
            </a:extLst>
          </p:cNvPr>
          <p:cNvSpPr txBox="1"/>
          <p:nvPr/>
        </p:nvSpPr>
        <p:spPr>
          <a:xfrm>
            <a:off x="7104112" y="476672"/>
            <a:ext cx="3960440" cy="461665"/>
          </a:xfrm>
          <a:prstGeom prst="rect">
            <a:avLst/>
          </a:prstGeom>
          <a:noFill/>
        </p:spPr>
        <p:txBody>
          <a:bodyPr wrap="square">
            <a:spAutoFit/>
          </a:bodyPr>
          <a:lstStyle/>
          <a:p>
            <a:r>
              <a:rPr lang="en-US" sz="2400" dirty="0">
                <a:solidFill>
                  <a:srgbClr val="FF0000"/>
                </a:solidFill>
                <a:latin typeface="Trebuchet MS"/>
                <a:sym typeface="Trebuchet MS"/>
              </a:rPr>
              <a:t>Outcome of Algorithm-1</a:t>
            </a:r>
            <a:endParaRPr lang="en-IN" sz="2400" dirty="0"/>
          </a:p>
        </p:txBody>
      </p:sp>
      <p:sp>
        <p:nvSpPr>
          <p:cNvPr id="12" name="TextBox 11">
            <a:extLst>
              <a:ext uri="{FF2B5EF4-FFF2-40B4-BE49-F238E27FC236}">
                <a16:creationId xmlns:a16="http://schemas.microsoft.com/office/drawing/2014/main" id="{9C9EEDD6-5349-13D4-78F6-370FA40A5233}"/>
              </a:ext>
            </a:extLst>
          </p:cNvPr>
          <p:cNvSpPr txBox="1"/>
          <p:nvPr/>
        </p:nvSpPr>
        <p:spPr>
          <a:xfrm>
            <a:off x="1091443" y="1725250"/>
            <a:ext cx="1728192" cy="338554"/>
          </a:xfrm>
          <a:prstGeom prst="rect">
            <a:avLst/>
          </a:prstGeom>
          <a:noFill/>
        </p:spPr>
        <p:txBody>
          <a:bodyPr wrap="square" rtlCol="0">
            <a:spAutoFit/>
          </a:bodyPr>
          <a:lstStyle/>
          <a:p>
            <a:r>
              <a:rPr lang="en-IN" sz="1600" dirty="0">
                <a:latin typeface="Trebuchet MS" panose="020B0603020202020204" pitchFamily="34" charset="0"/>
              </a:rPr>
              <a:t>Base UNet</a:t>
            </a:r>
          </a:p>
        </p:txBody>
      </p:sp>
      <p:sp>
        <p:nvSpPr>
          <p:cNvPr id="13" name="TextBox 12">
            <a:extLst>
              <a:ext uri="{FF2B5EF4-FFF2-40B4-BE49-F238E27FC236}">
                <a16:creationId xmlns:a16="http://schemas.microsoft.com/office/drawing/2014/main" id="{FF39D266-39F4-7D1E-DDE6-8A64BB242B8B}"/>
              </a:ext>
            </a:extLst>
          </p:cNvPr>
          <p:cNvSpPr txBox="1"/>
          <p:nvPr/>
        </p:nvSpPr>
        <p:spPr>
          <a:xfrm>
            <a:off x="1091443" y="3717032"/>
            <a:ext cx="2088231" cy="338554"/>
          </a:xfrm>
          <a:prstGeom prst="rect">
            <a:avLst/>
          </a:prstGeom>
          <a:noFill/>
        </p:spPr>
        <p:txBody>
          <a:bodyPr wrap="square" rtlCol="0">
            <a:spAutoFit/>
          </a:bodyPr>
          <a:lstStyle/>
          <a:p>
            <a:r>
              <a:rPr lang="en-IN" sz="1600" dirty="0">
                <a:latin typeface="Trebuchet MS" panose="020B0603020202020204" pitchFamily="34" charset="0"/>
              </a:rPr>
              <a:t>Residual UNet</a:t>
            </a:r>
          </a:p>
        </p:txBody>
      </p:sp>
      <p:sp>
        <p:nvSpPr>
          <p:cNvPr id="14" name="TextBox 13">
            <a:extLst>
              <a:ext uri="{FF2B5EF4-FFF2-40B4-BE49-F238E27FC236}">
                <a16:creationId xmlns:a16="http://schemas.microsoft.com/office/drawing/2014/main" id="{1BBC03BE-4D02-8D8E-D80F-903CB2BA4E7D}"/>
              </a:ext>
            </a:extLst>
          </p:cNvPr>
          <p:cNvSpPr txBox="1"/>
          <p:nvPr/>
        </p:nvSpPr>
        <p:spPr>
          <a:xfrm>
            <a:off x="191344" y="1161941"/>
            <a:ext cx="4138062" cy="400110"/>
          </a:xfrm>
          <a:prstGeom prst="rect">
            <a:avLst/>
          </a:prstGeom>
          <a:noFill/>
        </p:spPr>
        <p:txBody>
          <a:bodyPr wrap="square">
            <a:spAutoFit/>
          </a:bodyPr>
          <a:lstStyle/>
          <a:p>
            <a:pPr marL="342900" indent="-342900" algn="r">
              <a:spcBef>
                <a:spcPts val="0"/>
              </a:spcBef>
              <a:spcAft>
                <a:spcPts val="0"/>
              </a:spcAft>
            </a:pPr>
            <a:r>
              <a:rPr lang="en-US" sz="2000" dirty="0">
                <a:latin typeface="Trebuchet MS" panose="020B0603020202020204" pitchFamily="34" charset="0"/>
                <a:ea typeface="Trebuchet MS"/>
                <a:cs typeface="Times New Roman" panose="02020603050405020304" pitchFamily="18" charset="0"/>
                <a:sym typeface="Trebuchet MS"/>
              </a:rPr>
              <a:t>2. Classification of Tumour</a:t>
            </a:r>
          </a:p>
        </p:txBody>
      </p:sp>
      <p:pic>
        <p:nvPicPr>
          <p:cNvPr id="30" name="Picture 29">
            <a:extLst>
              <a:ext uri="{FF2B5EF4-FFF2-40B4-BE49-F238E27FC236}">
                <a16:creationId xmlns:a16="http://schemas.microsoft.com/office/drawing/2014/main" id="{C2D8A376-8418-5010-6336-8AA30C4E1381}"/>
              </a:ext>
            </a:extLst>
          </p:cNvPr>
          <p:cNvPicPr>
            <a:picLocks noChangeAspect="1"/>
          </p:cNvPicPr>
          <p:nvPr/>
        </p:nvPicPr>
        <p:blipFill>
          <a:blip r:embed="rId3"/>
          <a:stretch>
            <a:fillRect/>
          </a:stretch>
        </p:blipFill>
        <p:spPr>
          <a:xfrm>
            <a:off x="1091443" y="4188711"/>
            <a:ext cx="10366057" cy="1991782"/>
          </a:xfrm>
          <a:prstGeom prst="rect">
            <a:avLst/>
          </a:prstGeom>
        </p:spPr>
      </p:pic>
    </p:spTree>
    <p:extLst>
      <p:ext uri="{BB962C8B-B14F-4D97-AF65-F5344CB8AC3E}">
        <p14:creationId xmlns:p14="http://schemas.microsoft.com/office/powerpoint/2010/main" val="373539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801FA6-D06A-69C1-5AD2-3075C3FE47C4}"/>
              </a:ext>
            </a:extLst>
          </p:cNvPr>
          <p:cNvSpPr>
            <a:spLocks noGrp="1"/>
          </p:cNvSpPr>
          <p:nvPr>
            <p:ph type="title"/>
          </p:nvPr>
        </p:nvSpPr>
        <p:spPr>
          <a:xfrm>
            <a:off x="2567608" y="237234"/>
            <a:ext cx="8939214" cy="567805"/>
          </a:xfrm>
        </p:spPr>
        <p:txBody>
          <a:bodyPr>
            <a:normAutofit/>
          </a:bodyPr>
          <a:lstStyle/>
          <a:p>
            <a:r>
              <a:rPr lang="en-US" sz="2400" b="1" dirty="0">
                <a:solidFill>
                  <a:srgbClr val="FF0000"/>
                </a:solidFill>
              </a:rPr>
              <a:t>                                                                        Outcome of Algorithm-1</a:t>
            </a:r>
          </a:p>
        </p:txBody>
      </p:sp>
      <p:pic>
        <p:nvPicPr>
          <p:cNvPr id="2" name="Picture 1">
            <a:extLst>
              <a:ext uri="{FF2B5EF4-FFF2-40B4-BE49-F238E27FC236}">
                <a16:creationId xmlns:a16="http://schemas.microsoft.com/office/drawing/2014/main" id="{E20D3884-9AEF-8956-082D-61FA8DCC101A}"/>
              </a:ext>
            </a:extLst>
          </p:cNvPr>
          <p:cNvPicPr>
            <a:picLocks noChangeAspect="1"/>
          </p:cNvPicPr>
          <p:nvPr/>
        </p:nvPicPr>
        <p:blipFill>
          <a:blip r:embed="rId2"/>
          <a:stretch>
            <a:fillRect/>
          </a:stretch>
        </p:blipFill>
        <p:spPr>
          <a:xfrm>
            <a:off x="1487489" y="2852936"/>
            <a:ext cx="8480588" cy="3236494"/>
          </a:xfrm>
          <a:prstGeom prst="rect">
            <a:avLst/>
          </a:prstGeom>
          <a:noFill/>
        </p:spPr>
      </p:pic>
      <p:sp>
        <p:nvSpPr>
          <p:cNvPr id="3" name="Google Shape;68;p9">
            <a:extLst>
              <a:ext uri="{FF2B5EF4-FFF2-40B4-BE49-F238E27FC236}">
                <a16:creationId xmlns:a16="http://schemas.microsoft.com/office/drawing/2014/main" id="{65227847-CCCC-C783-D3AF-C05BC06CEE41}"/>
              </a:ext>
            </a:extLst>
          </p:cNvPr>
          <p:cNvSpPr/>
          <p:nvPr/>
        </p:nvSpPr>
        <p:spPr>
          <a:xfrm flipV="1">
            <a:off x="1181100" y="768570"/>
            <a:ext cx="9829800" cy="7293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graphicFrame>
        <p:nvGraphicFramePr>
          <p:cNvPr id="8" name="Object 7">
            <a:extLst>
              <a:ext uri="{FF2B5EF4-FFF2-40B4-BE49-F238E27FC236}">
                <a16:creationId xmlns:a16="http://schemas.microsoft.com/office/drawing/2014/main" id="{DED28D58-8C69-83DD-2099-3398F6EAED46}"/>
              </a:ext>
            </a:extLst>
          </p:cNvPr>
          <p:cNvGraphicFramePr>
            <a:graphicFrameLocks noChangeAspect="1"/>
          </p:cNvGraphicFramePr>
          <p:nvPr>
            <p:extLst>
              <p:ext uri="{D42A27DB-BD31-4B8C-83A1-F6EECF244321}">
                <p14:modId xmlns:p14="http://schemas.microsoft.com/office/powerpoint/2010/main" val="2190510077"/>
              </p:ext>
            </p:extLst>
          </p:nvPr>
        </p:nvGraphicFramePr>
        <p:xfrm>
          <a:off x="1487488" y="1792690"/>
          <a:ext cx="5225957" cy="736940"/>
        </p:xfrm>
        <a:graphic>
          <a:graphicData uri="http://schemas.openxmlformats.org/presentationml/2006/ole">
            <mc:AlternateContent xmlns:mc="http://schemas.openxmlformats.org/markup-compatibility/2006">
              <mc:Choice xmlns:v="urn:schemas-microsoft-com:vml" Requires="v">
                <p:oleObj name="Worksheet" r:id="rId3" imgW="3939575" imgH="556134" progId="Excel.Sheet.12">
                  <p:embed/>
                </p:oleObj>
              </mc:Choice>
              <mc:Fallback>
                <p:oleObj name="Worksheet" r:id="rId3" imgW="3939575" imgH="556134" progId="Excel.Sheet.12">
                  <p:embed/>
                  <p:pic>
                    <p:nvPicPr>
                      <p:cNvPr id="8" name="Object 7">
                        <a:extLst>
                          <a:ext uri="{FF2B5EF4-FFF2-40B4-BE49-F238E27FC236}">
                            <a16:creationId xmlns:a16="http://schemas.microsoft.com/office/drawing/2014/main" id="{DED28D58-8C69-83DD-2099-3398F6EAED46}"/>
                          </a:ext>
                        </a:extLst>
                      </p:cNvPr>
                      <p:cNvPicPr/>
                      <p:nvPr/>
                    </p:nvPicPr>
                    <p:blipFill>
                      <a:blip r:embed="rId4"/>
                      <a:stretch>
                        <a:fillRect/>
                      </a:stretch>
                    </p:blipFill>
                    <p:spPr>
                      <a:xfrm>
                        <a:off x="1487488" y="1792690"/>
                        <a:ext cx="5225957" cy="73694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1211017-4593-0C44-BE43-FB7F7D9B2381}"/>
              </a:ext>
            </a:extLst>
          </p:cNvPr>
          <p:cNvSpPr txBox="1"/>
          <p:nvPr/>
        </p:nvSpPr>
        <p:spPr>
          <a:xfrm>
            <a:off x="1181099" y="1100053"/>
            <a:ext cx="5532345" cy="400110"/>
          </a:xfrm>
          <a:prstGeom prst="rect">
            <a:avLst/>
          </a:prstGeom>
          <a:noFill/>
        </p:spPr>
        <p:txBody>
          <a:bodyPr wrap="square">
            <a:spAutoFit/>
          </a:bodyPr>
          <a:lstStyle/>
          <a:p>
            <a:pPr marL="342900" indent="-342900" algn="r">
              <a:spcBef>
                <a:spcPts val="0"/>
              </a:spcBef>
              <a:spcAft>
                <a:spcPts val="0"/>
              </a:spcAft>
            </a:pPr>
            <a:r>
              <a:rPr lang="en-US" sz="2000" dirty="0">
                <a:latin typeface="Trebuchet MS" panose="020B0603020202020204" pitchFamily="34" charset="0"/>
                <a:ea typeface="Trebuchet MS"/>
                <a:cs typeface="Times New Roman" panose="02020603050405020304" pitchFamily="18" charset="0"/>
                <a:sym typeface="Trebuchet MS"/>
              </a:rPr>
              <a:t>3. Comparison of  performance of Two Models</a:t>
            </a:r>
          </a:p>
        </p:txBody>
      </p:sp>
    </p:spTree>
    <p:extLst>
      <p:ext uri="{BB962C8B-B14F-4D97-AF65-F5344CB8AC3E}">
        <p14:creationId xmlns:p14="http://schemas.microsoft.com/office/powerpoint/2010/main" val="185807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1C20931F-E5AF-80B6-A377-82B885590269}"/>
              </a:ext>
            </a:extLst>
          </p:cNvPr>
          <p:cNvPicPr>
            <a:picLocks noChangeAspect="1"/>
          </p:cNvPicPr>
          <p:nvPr/>
        </p:nvPicPr>
        <p:blipFill>
          <a:blip r:embed="rId2"/>
          <a:stretch>
            <a:fillRect/>
          </a:stretch>
        </p:blipFill>
        <p:spPr>
          <a:xfrm>
            <a:off x="1055440" y="1333802"/>
            <a:ext cx="7898858" cy="5537218"/>
          </a:xfrm>
          <a:prstGeom prst="rect">
            <a:avLst/>
          </a:prstGeom>
        </p:spPr>
      </p:pic>
      <p:sp>
        <p:nvSpPr>
          <p:cNvPr id="4" name="Google Shape;68;p9">
            <a:extLst>
              <a:ext uri="{FF2B5EF4-FFF2-40B4-BE49-F238E27FC236}">
                <a16:creationId xmlns:a16="http://schemas.microsoft.com/office/drawing/2014/main" id="{344749C3-DADF-0BE3-704F-5C01B30BBBDE}"/>
              </a:ext>
            </a:extLst>
          </p:cNvPr>
          <p:cNvSpPr/>
          <p:nvPr/>
        </p:nvSpPr>
        <p:spPr>
          <a:xfrm>
            <a:off x="623392" y="1052736"/>
            <a:ext cx="10801200" cy="72008"/>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 name="Google Shape;69;p9">
            <a:extLst>
              <a:ext uri="{FF2B5EF4-FFF2-40B4-BE49-F238E27FC236}">
                <a16:creationId xmlns:a16="http://schemas.microsoft.com/office/drawing/2014/main" id="{6DF6CC02-81C8-D034-060A-8D2A74FD7137}"/>
              </a:ext>
            </a:extLst>
          </p:cNvPr>
          <p:cNvSpPr txBox="1"/>
          <p:nvPr/>
        </p:nvSpPr>
        <p:spPr>
          <a:xfrm>
            <a:off x="479376" y="476672"/>
            <a:ext cx="11017224" cy="742152"/>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Algorithm 2 :To find the direction of progression of tumour and its growth rate</a:t>
            </a:r>
          </a:p>
        </p:txBody>
      </p:sp>
    </p:spTree>
    <p:extLst>
      <p:ext uri="{BB962C8B-B14F-4D97-AF65-F5344CB8AC3E}">
        <p14:creationId xmlns:p14="http://schemas.microsoft.com/office/powerpoint/2010/main" val="140824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9">
            <a:extLst>
              <a:ext uri="{FF2B5EF4-FFF2-40B4-BE49-F238E27FC236}">
                <a16:creationId xmlns:a16="http://schemas.microsoft.com/office/drawing/2014/main" id="{C26CE087-84D2-F98D-7F8D-49CD27686A30}"/>
              </a:ext>
            </a:extLst>
          </p:cNvPr>
          <p:cNvSpPr/>
          <p:nvPr/>
        </p:nvSpPr>
        <p:spPr>
          <a:xfrm>
            <a:off x="1055440" y="693626"/>
            <a:ext cx="10045824" cy="71077"/>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9793FFAB-F6C3-C651-09D0-4FF005B4BB46}"/>
              </a:ext>
            </a:extLst>
          </p:cNvPr>
          <p:cNvSpPr txBox="1"/>
          <p:nvPr/>
        </p:nvSpPr>
        <p:spPr>
          <a:xfrm>
            <a:off x="6672064" y="188640"/>
            <a:ext cx="4248472" cy="461665"/>
          </a:xfrm>
          <a:prstGeom prst="rect">
            <a:avLst/>
          </a:prstGeom>
          <a:noFill/>
        </p:spPr>
        <p:txBody>
          <a:bodyPr wrap="square">
            <a:spAutoFit/>
          </a:bodyPr>
          <a:lstStyle/>
          <a:p>
            <a:r>
              <a:rPr lang="en-US" sz="2400" dirty="0">
                <a:solidFill>
                  <a:srgbClr val="FF0000"/>
                </a:solidFill>
                <a:latin typeface="Trebuchet MS" panose="020B0603020202020204" pitchFamily="34" charset="0"/>
              </a:rPr>
              <a:t>Outcome of Algorithm-2</a:t>
            </a:r>
            <a:endParaRPr lang="en-IN" sz="2400" dirty="0">
              <a:solidFill>
                <a:srgbClr val="FF0000"/>
              </a:solidFill>
              <a:latin typeface="Trebuchet MS" panose="020B0603020202020204" pitchFamily="34" charset="0"/>
            </a:endParaRPr>
          </a:p>
        </p:txBody>
      </p:sp>
      <p:sp>
        <p:nvSpPr>
          <p:cNvPr id="4" name="TextBox 3">
            <a:extLst>
              <a:ext uri="{FF2B5EF4-FFF2-40B4-BE49-F238E27FC236}">
                <a16:creationId xmlns:a16="http://schemas.microsoft.com/office/drawing/2014/main" id="{4D2BBF01-46EF-BCAA-2DFA-36D51B14FED4}"/>
              </a:ext>
            </a:extLst>
          </p:cNvPr>
          <p:cNvSpPr txBox="1"/>
          <p:nvPr/>
        </p:nvSpPr>
        <p:spPr>
          <a:xfrm>
            <a:off x="839416" y="1073931"/>
            <a:ext cx="3384376" cy="400110"/>
          </a:xfrm>
          <a:prstGeom prst="rect">
            <a:avLst/>
          </a:prstGeom>
          <a:noFill/>
        </p:spPr>
        <p:txBody>
          <a:bodyPr wrap="square">
            <a:spAutoFit/>
          </a:bodyPr>
          <a:lstStyle/>
          <a:p>
            <a:pPr lvl="0" algn="r">
              <a:spcBef>
                <a:spcPts val="440"/>
              </a:spcBef>
              <a:spcAft>
                <a:spcPts val="0"/>
              </a:spcAft>
              <a:buSzPts val="1000"/>
              <a:tabLst>
                <a:tab pos="248285" algn="l"/>
              </a:tabLst>
            </a:pPr>
            <a:r>
              <a:rPr lang="en-US" i="1" dirty="0">
                <a:latin typeface="Times New Roman" panose="02020603050405020304" pitchFamily="18" charset="0"/>
                <a:ea typeface="Times New Roman" panose="02020603050405020304" pitchFamily="18" charset="0"/>
              </a:rPr>
              <a:t> </a:t>
            </a:r>
            <a:r>
              <a:rPr lang="en-US" sz="2000" dirty="0">
                <a:latin typeface="Trebuchet MS" panose="020B0603020202020204" pitchFamily="34" charset="0"/>
                <a:ea typeface="Times New Roman" panose="02020603050405020304" pitchFamily="18" charset="0"/>
              </a:rPr>
              <a:t>1. Growth curve of tumour</a:t>
            </a:r>
            <a:endParaRPr lang="en-IN" sz="2000" dirty="0">
              <a:effectLst/>
              <a:latin typeface="Trebuchet MS" panose="020B0603020202020204" pitchFamily="34" charset="0"/>
              <a:ea typeface="Times New Roman" panose="02020603050405020304" pitchFamily="18" charset="0"/>
            </a:endParaRPr>
          </a:p>
        </p:txBody>
      </p:sp>
      <p:pic>
        <p:nvPicPr>
          <p:cNvPr id="9" name="Picture 8">
            <a:extLst>
              <a:ext uri="{FF2B5EF4-FFF2-40B4-BE49-F238E27FC236}">
                <a16:creationId xmlns:a16="http://schemas.microsoft.com/office/drawing/2014/main" id="{78880005-5291-B127-FDF3-84199C9E27EE}"/>
              </a:ext>
            </a:extLst>
          </p:cNvPr>
          <p:cNvPicPr>
            <a:picLocks noChangeAspect="1"/>
          </p:cNvPicPr>
          <p:nvPr/>
        </p:nvPicPr>
        <p:blipFill>
          <a:blip r:embed="rId2"/>
          <a:stretch>
            <a:fillRect/>
          </a:stretch>
        </p:blipFill>
        <p:spPr>
          <a:xfrm>
            <a:off x="479376" y="1844824"/>
            <a:ext cx="5382376" cy="3734321"/>
          </a:xfrm>
          <a:prstGeom prst="rect">
            <a:avLst/>
          </a:prstGeom>
        </p:spPr>
      </p:pic>
      <p:pic>
        <p:nvPicPr>
          <p:cNvPr id="13" name="Picture 12">
            <a:extLst>
              <a:ext uri="{FF2B5EF4-FFF2-40B4-BE49-F238E27FC236}">
                <a16:creationId xmlns:a16="http://schemas.microsoft.com/office/drawing/2014/main" id="{297B8776-C25F-C769-0E42-32A4923876B1}"/>
              </a:ext>
            </a:extLst>
          </p:cNvPr>
          <p:cNvPicPr>
            <a:picLocks noChangeAspect="1"/>
          </p:cNvPicPr>
          <p:nvPr/>
        </p:nvPicPr>
        <p:blipFill>
          <a:blip r:embed="rId3"/>
          <a:stretch>
            <a:fillRect/>
          </a:stretch>
        </p:blipFill>
        <p:spPr>
          <a:xfrm>
            <a:off x="5861752" y="1844824"/>
            <a:ext cx="6230219" cy="3715268"/>
          </a:xfrm>
          <a:prstGeom prst="rect">
            <a:avLst/>
          </a:prstGeom>
        </p:spPr>
      </p:pic>
    </p:spTree>
    <p:extLst>
      <p:ext uri="{BB962C8B-B14F-4D97-AF65-F5344CB8AC3E}">
        <p14:creationId xmlns:p14="http://schemas.microsoft.com/office/powerpoint/2010/main" val="222425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9">
            <a:extLst>
              <a:ext uri="{FF2B5EF4-FFF2-40B4-BE49-F238E27FC236}">
                <a16:creationId xmlns:a16="http://schemas.microsoft.com/office/drawing/2014/main" id="{C26CE087-84D2-F98D-7F8D-49CD27686A30}"/>
              </a:ext>
            </a:extLst>
          </p:cNvPr>
          <p:cNvSpPr/>
          <p:nvPr/>
        </p:nvSpPr>
        <p:spPr>
          <a:xfrm flipV="1">
            <a:off x="983432" y="620688"/>
            <a:ext cx="10117832" cy="71506"/>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9793FFAB-F6C3-C651-09D0-4FF005B4BB46}"/>
              </a:ext>
            </a:extLst>
          </p:cNvPr>
          <p:cNvSpPr txBox="1"/>
          <p:nvPr/>
        </p:nvSpPr>
        <p:spPr>
          <a:xfrm>
            <a:off x="7104112" y="188640"/>
            <a:ext cx="3816424" cy="461665"/>
          </a:xfrm>
          <a:prstGeom prst="rect">
            <a:avLst/>
          </a:prstGeom>
          <a:noFill/>
        </p:spPr>
        <p:txBody>
          <a:bodyPr wrap="square">
            <a:spAutoFit/>
          </a:bodyPr>
          <a:lstStyle/>
          <a:p>
            <a:r>
              <a:rPr lang="en-US" sz="2400" dirty="0">
                <a:solidFill>
                  <a:srgbClr val="FF0000"/>
                </a:solidFill>
                <a:latin typeface="Trebuchet MS" panose="020B0603020202020204" pitchFamily="34" charset="0"/>
              </a:rPr>
              <a:t>Outcome of Algorithm-2</a:t>
            </a:r>
            <a:endParaRPr lang="en-IN" sz="2400" dirty="0">
              <a:solidFill>
                <a:srgbClr val="FF0000"/>
              </a:solidFill>
              <a:latin typeface="Trebuchet MS" panose="020B0603020202020204" pitchFamily="34" charset="0"/>
            </a:endParaRPr>
          </a:p>
        </p:txBody>
      </p:sp>
      <p:sp>
        <p:nvSpPr>
          <p:cNvPr id="4" name="TextBox 3">
            <a:extLst>
              <a:ext uri="{FF2B5EF4-FFF2-40B4-BE49-F238E27FC236}">
                <a16:creationId xmlns:a16="http://schemas.microsoft.com/office/drawing/2014/main" id="{35D03372-FE21-9D6E-84E5-8CC1AE6225C5}"/>
              </a:ext>
            </a:extLst>
          </p:cNvPr>
          <p:cNvSpPr txBox="1"/>
          <p:nvPr/>
        </p:nvSpPr>
        <p:spPr>
          <a:xfrm>
            <a:off x="767408" y="908218"/>
            <a:ext cx="6120680" cy="400110"/>
          </a:xfrm>
          <a:prstGeom prst="rect">
            <a:avLst/>
          </a:prstGeom>
          <a:noFill/>
        </p:spPr>
        <p:txBody>
          <a:bodyPr wrap="square">
            <a:spAutoFit/>
          </a:bodyPr>
          <a:lstStyle/>
          <a:p>
            <a:pPr lvl="0" algn="r">
              <a:buSzPts val="1000"/>
              <a:tabLst>
                <a:tab pos="179705" algn="l"/>
              </a:tabLst>
            </a:pPr>
            <a:r>
              <a:rPr lang="en-US" sz="2000" dirty="0">
                <a:latin typeface="Trebuchet MS" panose="020B0603020202020204" pitchFamily="34" charset="0"/>
                <a:ea typeface="Times New Roman" panose="02020603050405020304" pitchFamily="18" charset="0"/>
              </a:rPr>
              <a:t>2</a:t>
            </a:r>
            <a:r>
              <a:rPr lang="en-US" sz="2000" dirty="0">
                <a:effectLst/>
                <a:latin typeface="Trebuchet MS" panose="020B0603020202020204" pitchFamily="34" charset="0"/>
                <a:ea typeface="Times New Roman" panose="02020603050405020304" pitchFamily="18" charset="0"/>
              </a:rPr>
              <a:t>. Direction</a:t>
            </a:r>
            <a:r>
              <a:rPr lang="en-US" sz="2000" spc="25" dirty="0">
                <a:effectLst/>
                <a:latin typeface="Trebuchet MS" panose="020B0603020202020204" pitchFamily="34" charset="0"/>
                <a:ea typeface="Times New Roman" panose="02020603050405020304" pitchFamily="18" charset="0"/>
              </a:rPr>
              <a:t> </a:t>
            </a:r>
            <a:r>
              <a:rPr lang="en-US" sz="2000" dirty="0">
                <a:effectLst/>
                <a:latin typeface="Trebuchet MS" panose="020B0603020202020204" pitchFamily="34" charset="0"/>
                <a:ea typeface="Times New Roman" panose="02020603050405020304" pitchFamily="18" charset="0"/>
              </a:rPr>
              <a:t>of</a:t>
            </a:r>
            <a:r>
              <a:rPr lang="en-US" sz="2000" spc="25" dirty="0">
                <a:effectLst/>
                <a:latin typeface="Trebuchet MS" panose="020B0603020202020204" pitchFamily="34" charset="0"/>
                <a:ea typeface="Times New Roman" panose="02020603050405020304" pitchFamily="18" charset="0"/>
              </a:rPr>
              <a:t> </a:t>
            </a:r>
            <a:r>
              <a:rPr lang="en-US" sz="2000" dirty="0">
                <a:effectLst/>
                <a:latin typeface="Trebuchet MS" panose="020B0603020202020204" pitchFamily="34" charset="0"/>
                <a:ea typeface="Times New Roman" panose="02020603050405020304" pitchFamily="18" charset="0"/>
              </a:rPr>
              <a:t>progression</a:t>
            </a:r>
            <a:r>
              <a:rPr lang="en-US" sz="2000" spc="25" dirty="0">
                <a:effectLst/>
                <a:latin typeface="Trebuchet MS" panose="020B0603020202020204" pitchFamily="34" charset="0"/>
                <a:ea typeface="Times New Roman" panose="02020603050405020304" pitchFamily="18" charset="0"/>
              </a:rPr>
              <a:t> </a:t>
            </a:r>
            <a:r>
              <a:rPr lang="en-US" sz="2000" spc="25" dirty="0">
                <a:latin typeface="Trebuchet MS" panose="020B0603020202020204" pitchFamily="34" charset="0"/>
                <a:ea typeface="Times New Roman" panose="02020603050405020304" pitchFamily="18" charset="0"/>
              </a:rPr>
              <a:t>or</a:t>
            </a:r>
            <a:r>
              <a:rPr lang="en-US" sz="2000" spc="25" dirty="0">
                <a:effectLst/>
                <a:latin typeface="Trebuchet MS" panose="020B0603020202020204" pitchFamily="34" charset="0"/>
                <a:ea typeface="Times New Roman" panose="02020603050405020304" pitchFamily="18" charset="0"/>
              </a:rPr>
              <a:t> </a:t>
            </a:r>
            <a:r>
              <a:rPr lang="en-US" sz="2000" dirty="0">
                <a:effectLst/>
                <a:latin typeface="Trebuchet MS" panose="020B0603020202020204" pitchFamily="34" charset="0"/>
                <a:ea typeface="Times New Roman" panose="02020603050405020304" pitchFamily="18" charset="0"/>
              </a:rPr>
              <a:t>regression</a:t>
            </a:r>
            <a:r>
              <a:rPr lang="en-US" sz="2000" spc="30" dirty="0">
                <a:effectLst/>
                <a:latin typeface="Trebuchet MS" panose="020B0603020202020204" pitchFamily="34" charset="0"/>
                <a:ea typeface="Times New Roman" panose="02020603050405020304" pitchFamily="18" charset="0"/>
              </a:rPr>
              <a:t> </a:t>
            </a:r>
            <a:r>
              <a:rPr lang="en-US" sz="2000" dirty="0">
                <a:effectLst/>
                <a:latin typeface="Trebuchet MS" panose="020B0603020202020204" pitchFamily="34" charset="0"/>
                <a:ea typeface="Times New Roman" panose="02020603050405020304" pitchFamily="18" charset="0"/>
              </a:rPr>
              <a:t>of</a:t>
            </a:r>
            <a:r>
              <a:rPr lang="en-US" sz="2000" spc="25" dirty="0">
                <a:effectLst/>
                <a:latin typeface="Trebuchet MS" panose="020B0603020202020204" pitchFamily="34" charset="0"/>
                <a:ea typeface="Times New Roman" panose="02020603050405020304" pitchFamily="18" charset="0"/>
              </a:rPr>
              <a:t> </a:t>
            </a:r>
            <a:r>
              <a:rPr lang="en-US" sz="2000" spc="-10" dirty="0">
                <a:effectLst/>
                <a:latin typeface="Trebuchet MS" panose="020B0603020202020204" pitchFamily="34" charset="0"/>
                <a:ea typeface="Times New Roman" panose="02020603050405020304" pitchFamily="18" charset="0"/>
              </a:rPr>
              <a:t>tumour</a:t>
            </a:r>
            <a:endParaRPr lang="en-IN" sz="2000" dirty="0">
              <a:effectLst/>
              <a:latin typeface="Trebuchet MS" panose="020B0603020202020204" pitchFamily="34" charset="0"/>
              <a:ea typeface="Times New Roman" panose="02020603050405020304" pitchFamily="18" charset="0"/>
            </a:endParaRPr>
          </a:p>
        </p:txBody>
      </p:sp>
      <p:pic>
        <p:nvPicPr>
          <p:cNvPr id="6" name="Picture 5">
            <a:extLst>
              <a:ext uri="{FF2B5EF4-FFF2-40B4-BE49-F238E27FC236}">
                <a16:creationId xmlns:a16="http://schemas.microsoft.com/office/drawing/2014/main" id="{A877E2C0-832A-89DA-C505-1EE348C2E6DA}"/>
              </a:ext>
            </a:extLst>
          </p:cNvPr>
          <p:cNvPicPr>
            <a:picLocks noChangeAspect="1"/>
          </p:cNvPicPr>
          <p:nvPr/>
        </p:nvPicPr>
        <p:blipFill>
          <a:blip r:embed="rId2"/>
          <a:stretch>
            <a:fillRect/>
          </a:stretch>
        </p:blipFill>
        <p:spPr>
          <a:xfrm>
            <a:off x="788912" y="1412776"/>
            <a:ext cx="6382590" cy="4384127"/>
          </a:xfrm>
          <a:prstGeom prst="rect">
            <a:avLst/>
          </a:prstGeom>
        </p:spPr>
      </p:pic>
      <p:pic>
        <p:nvPicPr>
          <p:cNvPr id="9" name="Picture 8">
            <a:extLst>
              <a:ext uri="{FF2B5EF4-FFF2-40B4-BE49-F238E27FC236}">
                <a16:creationId xmlns:a16="http://schemas.microsoft.com/office/drawing/2014/main" id="{E6046186-93BD-420C-198C-5EE97AC292B2}"/>
              </a:ext>
            </a:extLst>
          </p:cNvPr>
          <p:cNvPicPr>
            <a:picLocks noChangeAspect="1"/>
          </p:cNvPicPr>
          <p:nvPr/>
        </p:nvPicPr>
        <p:blipFill>
          <a:blip r:embed="rId3"/>
          <a:stretch>
            <a:fillRect/>
          </a:stretch>
        </p:blipFill>
        <p:spPr>
          <a:xfrm>
            <a:off x="7360677" y="1572475"/>
            <a:ext cx="2182393" cy="1605992"/>
          </a:xfrm>
          <a:prstGeom prst="rect">
            <a:avLst/>
          </a:prstGeom>
        </p:spPr>
      </p:pic>
      <p:pic>
        <p:nvPicPr>
          <p:cNvPr id="10" name="Picture 9">
            <a:extLst>
              <a:ext uri="{FF2B5EF4-FFF2-40B4-BE49-F238E27FC236}">
                <a16:creationId xmlns:a16="http://schemas.microsoft.com/office/drawing/2014/main" id="{6A712616-64D4-C96C-F56A-C287F33DC3F4}"/>
              </a:ext>
            </a:extLst>
          </p:cNvPr>
          <p:cNvPicPr>
            <a:picLocks noChangeAspect="1"/>
          </p:cNvPicPr>
          <p:nvPr/>
        </p:nvPicPr>
        <p:blipFill>
          <a:blip r:embed="rId4"/>
          <a:stretch>
            <a:fillRect/>
          </a:stretch>
        </p:blipFill>
        <p:spPr>
          <a:xfrm>
            <a:off x="9552384" y="1530142"/>
            <a:ext cx="2154497" cy="1648325"/>
          </a:xfrm>
          <a:prstGeom prst="rect">
            <a:avLst/>
          </a:prstGeom>
        </p:spPr>
      </p:pic>
      <p:pic>
        <p:nvPicPr>
          <p:cNvPr id="11" name="Picture 10">
            <a:extLst>
              <a:ext uri="{FF2B5EF4-FFF2-40B4-BE49-F238E27FC236}">
                <a16:creationId xmlns:a16="http://schemas.microsoft.com/office/drawing/2014/main" id="{2E74EEBC-FB22-EE14-2F9E-04EB9BF4119E}"/>
              </a:ext>
            </a:extLst>
          </p:cNvPr>
          <p:cNvPicPr>
            <a:picLocks noChangeAspect="1"/>
          </p:cNvPicPr>
          <p:nvPr/>
        </p:nvPicPr>
        <p:blipFill>
          <a:blip r:embed="rId5"/>
          <a:stretch>
            <a:fillRect/>
          </a:stretch>
        </p:blipFill>
        <p:spPr>
          <a:xfrm>
            <a:off x="9840416" y="3836828"/>
            <a:ext cx="2039312" cy="1715355"/>
          </a:xfrm>
          <a:prstGeom prst="rect">
            <a:avLst/>
          </a:prstGeom>
        </p:spPr>
      </p:pic>
      <p:pic>
        <p:nvPicPr>
          <p:cNvPr id="12" name="Picture 11">
            <a:extLst>
              <a:ext uri="{FF2B5EF4-FFF2-40B4-BE49-F238E27FC236}">
                <a16:creationId xmlns:a16="http://schemas.microsoft.com/office/drawing/2014/main" id="{DC09D362-AC45-EACD-5959-AD49B8213CD7}"/>
              </a:ext>
            </a:extLst>
          </p:cNvPr>
          <p:cNvPicPr>
            <a:picLocks noChangeAspect="1"/>
          </p:cNvPicPr>
          <p:nvPr/>
        </p:nvPicPr>
        <p:blipFill>
          <a:blip r:embed="rId6"/>
          <a:stretch>
            <a:fillRect/>
          </a:stretch>
        </p:blipFill>
        <p:spPr>
          <a:xfrm>
            <a:off x="7360677" y="3835402"/>
            <a:ext cx="2373557" cy="1800701"/>
          </a:xfrm>
          <a:prstGeom prst="rect">
            <a:avLst/>
          </a:prstGeom>
        </p:spPr>
      </p:pic>
    </p:spTree>
    <p:extLst>
      <p:ext uri="{BB962C8B-B14F-4D97-AF65-F5344CB8AC3E}">
        <p14:creationId xmlns:p14="http://schemas.microsoft.com/office/powerpoint/2010/main" val="70697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2;p7">
            <a:extLst>
              <a:ext uri="{FF2B5EF4-FFF2-40B4-BE49-F238E27FC236}">
                <a16:creationId xmlns:a16="http://schemas.microsoft.com/office/drawing/2014/main" id="{DA4C1D01-CA71-28EC-8738-6673DDFD96CF}"/>
              </a:ext>
            </a:extLst>
          </p:cNvPr>
          <p:cNvSpPr/>
          <p:nvPr/>
        </p:nvSpPr>
        <p:spPr>
          <a:xfrm>
            <a:off x="983432" y="578854"/>
            <a:ext cx="10225136" cy="4571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3" name="Google Shape;53;p7">
            <a:extLst>
              <a:ext uri="{FF2B5EF4-FFF2-40B4-BE49-F238E27FC236}">
                <a16:creationId xmlns:a16="http://schemas.microsoft.com/office/drawing/2014/main" id="{0EF6CD70-6AE4-C11C-8A2F-FCCBA20BB124}"/>
              </a:ext>
            </a:extLst>
          </p:cNvPr>
          <p:cNvSpPr txBox="1"/>
          <p:nvPr/>
        </p:nvSpPr>
        <p:spPr>
          <a:xfrm>
            <a:off x="1269669" y="159659"/>
            <a:ext cx="961256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Second Proposed Methodology / Approach</a:t>
            </a:r>
            <a:endParaRPr lang="en-US" sz="2400" dirty="0">
              <a:solidFill>
                <a:srgbClr val="FF0000"/>
              </a:solidFill>
            </a:endParaRPr>
          </a:p>
        </p:txBody>
      </p:sp>
      <p:sp>
        <p:nvSpPr>
          <p:cNvPr id="4" name="Rectangle 3">
            <a:extLst>
              <a:ext uri="{FF2B5EF4-FFF2-40B4-BE49-F238E27FC236}">
                <a16:creationId xmlns:a16="http://schemas.microsoft.com/office/drawing/2014/main" id="{D9142F70-7B09-AAB6-F7F4-3FF5D50C3444}"/>
              </a:ext>
            </a:extLst>
          </p:cNvPr>
          <p:cNvSpPr/>
          <p:nvPr/>
        </p:nvSpPr>
        <p:spPr>
          <a:xfrm>
            <a:off x="983432" y="1338569"/>
            <a:ext cx="1632520" cy="604874"/>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BUSI Data Set</a:t>
            </a:r>
          </a:p>
        </p:txBody>
      </p:sp>
      <p:sp>
        <p:nvSpPr>
          <p:cNvPr id="7" name="Rectangle 6">
            <a:extLst>
              <a:ext uri="{FF2B5EF4-FFF2-40B4-BE49-F238E27FC236}">
                <a16:creationId xmlns:a16="http://schemas.microsoft.com/office/drawing/2014/main" id="{19E67F8A-4E5E-3C4C-230D-2B89BA5AE52F}"/>
              </a:ext>
            </a:extLst>
          </p:cNvPr>
          <p:cNvSpPr/>
          <p:nvPr/>
        </p:nvSpPr>
        <p:spPr>
          <a:xfrm>
            <a:off x="8842066" y="1138794"/>
            <a:ext cx="2520278" cy="81085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Segmented Mask Image Predicted by the model</a:t>
            </a:r>
          </a:p>
        </p:txBody>
      </p:sp>
      <p:pic>
        <p:nvPicPr>
          <p:cNvPr id="25" name="Picture 24">
            <a:extLst>
              <a:ext uri="{FF2B5EF4-FFF2-40B4-BE49-F238E27FC236}">
                <a16:creationId xmlns:a16="http://schemas.microsoft.com/office/drawing/2014/main" id="{105C6B91-E3DE-EF27-3E93-1D5A36F7CDCF}"/>
              </a:ext>
            </a:extLst>
          </p:cNvPr>
          <p:cNvPicPr>
            <a:picLocks noChangeAspect="1"/>
          </p:cNvPicPr>
          <p:nvPr/>
        </p:nvPicPr>
        <p:blipFill>
          <a:blip r:embed="rId2"/>
          <a:stretch>
            <a:fillRect/>
          </a:stretch>
        </p:blipFill>
        <p:spPr>
          <a:xfrm>
            <a:off x="5735959" y="1802817"/>
            <a:ext cx="1121031" cy="759429"/>
          </a:xfrm>
          <a:prstGeom prst="rect">
            <a:avLst/>
          </a:prstGeom>
        </p:spPr>
      </p:pic>
      <p:pic>
        <p:nvPicPr>
          <p:cNvPr id="26" name="Picture 25">
            <a:extLst>
              <a:ext uri="{FF2B5EF4-FFF2-40B4-BE49-F238E27FC236}">
                <a16:creationId xmlns:a16="http://schemas.microsoft.com/office/drawing/2014/main" id="{50C337B4-726D-2445-AA24-7E51EEE3277D}"/>
              </a:ext>
            </a:extLst>
          </p:cNvPr>
          <p:cNvPicPr>
            <a:picLocks noChangeAspect="1"/>
          </p:cNvPicPr>
          <p:nvPr/>
        </p:nvPicPr>
        <p:blipFill>
          <a:blip r:embed="rId3"/>
          <a:stretch>
            <a:fillRect/>
          </a:stretch>
        </p:blipFill>
        <p:spPr>
          <a:xfrm>
            <a:off x="5740767" y="893878"/>
            <a:ext cx="1116223" cy="784211"/>
          </a:xfrm>
          <a:prstGeom prst="rect">
            <a:avLst/>
          </a:prstGeom>
        </p:spPr>
      </p:pic>
      <p:cxnSp>
        <p:nvCxnSpPr>
          <p:cNvPr id="27" name="Connector: Elbow 26">
            <a:extLst>
              <a:ext uri="{FF2B5EF4-FFF2-40B4-BE49-F238E27FC236}">
                <a16:creationId xmlns:a16="http://schemas.microsoft.com/office/drawing/2014/main" id="{6081598D-61F2-9396-F6AF-EB935D6C0508}"/>
              </a:ext>
            </a:extLst>
          </p:cNvPr>
          <p:cNvCxnSpPr>
            <a:cxnSpLocks/>
            <a:stCxn id="4" idx="3"/>
            <a:endCxn id="26" idx="1"/>
          </p:cNvCxnSpPr>
          <p:nvPr/>
        </p:nvCxnSpPr>
        <p:spPr>
          <a:xfrm flipV="1">
            <a:off x="2615952" y="1285984"/>
            <a:ext cx="3124815" cy="355022"/>
          </a:xfrm>
          <a:prstGeom prst="bentConnector3">
            <a:avLst>
              <a:gd name="adj1" fmla="val 4782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4C59C4E-F683-A688-E50C-DF52C588C556}"/>
              </a:ext>
            </a:extLst>
          </p:cNvPr>
          <p:cNvCxnSpPr>
            <a:cxnSpLocks/>
          </p:cNvCxnSpPr>
          <p:nvPr/>
        </p:nvCxnSpPr>
        <p:spPr>
          <a:xfrm>
            <a:off x="2615952" y="1678882"/>
            <a:ext cx="3120007" cy="541526"/>
          </a:xfrm>
          <a:prstGeom prst="bentConnector3">
            <a:avLst>
              <a:gd name="adj1" fmla="val 48130"/>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FFF65E0-75DA-7641-76BD-F6DA431EC5CF}"/>
              </a:ext>
            </a:extLst>
          </p:cNvPr>
          <p:cNvCxnSpPr>
            <a:stCxn id="26" idx="3"/>
            <a:endCxn id="7" idx="1"/>
          </p:cNvCxnSpPr>
          <p:nvPr/>
        </p:nvCxnSpPr>
        <p:spPr>
          <a:xfrm>
            <a:off x="6856990" y="1285984"/>
            <a:ext cx="1985076" cy="258236"/>
          </a:xfrm>
          <a:prstGeom prst="bentConnector3">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A580C66-7208-563B-761E-640EF4AA8E22}"/>
              </a:ext>
            </a:extLst>
          </p:cNvPr>
          <p:cNvCxnSpPr>
            <a:stCxn id="25" idx="3"/>
          </p:cNvCxnSpPr>
          <p:nvPr/>
        </p:nvCxnSpPr>
        <p:spPr>
          <a:xfrm flipV="1">
            <a:off x="6856990" y="1678089"/>
            <a:ext cx="1975313" cy="504443"/>
          </a:xfrm>
          <a:prstGeom prst="bentConnector3">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626229B-4F4D-D3EC-3CDA-DDB6287F13F8}"/>
              </a:ext>
            </a:extLst>
          </p:cNvPr>
          <p:cNvSpPr txBox="1"/>
          <p:nvPr/>
        </p:nvSpPr>
        <p:spPr>
          <a:xfrm>
            <a:off x="4457818" y="989398"/>
            <a:ext cx="1116124" cy="261610"/>
          </a:xfrm>
          <a:prstGeom prst="rect">
            <a:avLst/>
          </a:prstGeom>
          <a:noFill/>
        </p:spPr>
        <p:txBody>
          <a:bodyPr wrap="square" rtlCol="0">
            <a:spAutoFit/>
          </a:bodyPr>
          <a:lstStyle/>
          <a:p>
            <a:r>
              <a:rPr lang="en-IN" sz="1100" dirty="0"/>
              <a:t>    </a:t>
            </a:r>
            <a:r>
              <a:rPr lang="en-IN" sz="1100" b="1" dirty="0"/>
              <a:t>Base UNet</a:t>
            </a:r>
          </a:p>
        </p:txBody>
      </p:sp>
      <p:sp>
        <p:nvSpPr>
          <p:cNvPr id="32" name="TextBox 31">
            <a:extLst>
              <a:ext uri="{FF2B5EF4-FFF2-40B4-BE49-F238E27FC236}">
                <a16:creationId xmlns:a16="http://schemas.microsoft.com/office/drawing/2014/main" id="{6486285B-6004-5C53-70DD-6C1AE62AC8C3}"/>
              </a:ext>
            </a:extLst>
          </p:cNvPr>
          <p:cNvSpPr txBox="1"/>
          <p:nvPr/>
        </p:nvSpPr>
        <p:spPr>
          <a:xfrm>
            <a:off x="4353877" y="1918923"/>
            <a:ext cx="1220065" cy="261610"/>
          </a:xfrm>
          <a:prstGeom prst="rect">
            <a:avLst/>
          </a:prstGeom>
          <a:noFill/>
        </p:spPr>
        <p:txBody>
          <a:bodyPr wrap="square" rtlCol="0">
            <a:spAutoFit/>
          </a:bodyPr>
          <a:lstStyle/>
          <a:p>
            <a:r>
              <a:rPr lang="en-IN" sz="1100" b="1" dirty="0"/>
              <a:t>Residual UNet</a:t>
            </a:r>
          </a:p>
        </p:txBody>
      </p:sp>
      <p:pic>
        <p:nvPicPr>
          <p:cNvPr id="43" name="Picture 42">
            <a:extLst>
              <a:ext uri="{FF2B5EF4-FFF2-40B4-BE49-F238E27FC236}">
                <a16:creationId xmlns:a16="http://schemas.microsoft.com/office/drawing/2014/main" id="{D29C8CA6-6C4A-930F-1143-A0B23E71A5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915" y="2319590"/>
            <a:ext cx="1295614" cy="1080987"/>
          </a:xfrm>
          <a:prstGeom prst="rect">
            <a:avLst/>
          </a:prstGeom>
        </p:spPr>
      </p:pic>
      <p:pic>
        <p:nvPicPr>
          <p:cNvPr id="45" name="Picture 44">
            <a:extLst>
              <a:ext uri="{FF2B5EF4-FFF2-40B4-BE49-F238E27FC236}">
                <a16:creationId xmlns:a16="http://schemas.microsoft.com/office/drawing/2014/main" id="{45BDE768-56F4-1F07-D614-819C58C273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0901" y="2328834"/>
            <a:ext cx="1295614" cy="1080987"/>
          </a:xfrm>
          <a:prstGeom prst="rect">
            <a:avLst/>
          </a:prstGeom>
        </p:spPr>
      </p:pic>
      <p:sp>
        <p:nvSpPr>
          <p:cNvPr id="48" name="Rectangle 47">
            <a:extLst>
              <a:ext uri="{FF2B5EF4-FFF2-40B4-BE49-F238E27FC236}">
                <a16:creationId xmlns:a16="http://schemas.microsoft.com/office/drawing/2014/main" id="{C3D26D3F-01D3-0BF3-7B66-B6253F00F2A5}"/>
              </a:ext>
            </a:extLst>
          </p:cNvPr>
          <p:cNvSpPr/>
          <p:nvPr/>
        </p:nvSpPr>
        <p:spPr>
          <a:xfrm>
            <a:off x="8842066" y="3743517"/>
            <a:ext cx="2654534" cy="915367"/>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Calculate Dice Score= Dice coef(img1,img2)</a:t>
            </a:r>
          </a:p>
        </p:txBody>
      </p:sp>
      <p:cxnSp>
        <p:nvCxnSpPr>
          <p:cNvPr id="51" name="Straight Arrow Connector 50">
            <a:extLst>
              <a:ext uri="{FF2B5EF4-FFF2-40B4-BE49-F238E27FC236}">
                <a16:creationId xmlns:a16="http://schemas.microsoft.com/office/drawing/2014/main" id="{12BA6041-73EE-F769-75BF-2F584B597E76}"/>
              </a:ext>
            </a:extLst>
          </p:cNvPr>
          <p:cNvCxnSpPr/>
          <p:nvPr/>
        </p:nvCxnSpPr>
        <p:spPr>
          <a:xfrm>
            <a:off x="9336360" y="1943443"/>
            <a:ext cx="0" cy="376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8C20057-A923-BE1A-099A-470FA2F0EF59}"/>
              </a:ext>
            </a:extLst>
          </p:cNvPr>
          <p:cNvCxnSpPr/>
          <p:nvPr/>
        </p:nvCxnSpPr>
        <p:spPr>
          <a:xfrm>
            <a:off x="10669591" y="1930310"/>
            <a:ext cx="0" cy="376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7338DC-FB31-68E5-A785-B647F595FC26}"/>
              </a:ext>
            </a:extLst>
          </p:cNvPr>
          <p:cNvCxnSpPr>
            <a:cxnSpLocks/>
          </p:cNvCxnSpPr>
          <p:nvPr/>
        </p:nvCxnSpPr>
        <p:spPr>
          <a:xfrm rot="16200000" flipH="1">
            <a:off x="9371902" y="3117985"/>
            <a:ext cx="342940" cy="9266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497C792-1CC2-BF88-406C-450C84D40E4D}"/>
              </a:ext>
            </a:extLst>
          </p:cNvPr>
          <p:cNvCxnSpPr>
            <a:cxnSpLocks/>
          </p:cNvCxnSpPr>
          <p:nvPr/>
        </p:nvCxnSpPr>
        <p:spPr>
          <a:xfrm rot="5400000">
            <a:off x="10134517" y="3281982"/>
            <a:ext cx="333696" cy="589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07F60E9-8F46-2C1B-5905-170764B2D4AC}"/>
              </a:ext>
            </a:extLst>
          </p:cNvPr>
          <p:cNvSpPr/>
          <p:nvPr/>
        </p:nvSpPr>
        <p:spPr>
          <a:xfrm>
            <a:off x="1130100" y="3286916"/>
            <a:ext cx="1800200" cy="739275"/>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Tumour is Benign</a:t>
            </a:r>
          </a:p>
        </p:txBody>
      </p:sp>
      <p:sp>
        <p:nvSpPr>
          <p:cNvPr id="70" name="Flowchart: Decision 69">
            <a:extLst>
              <a:ext uri="{FF2B5EF4-FFF2-40B4-BE49-F238E27FC236}">
                <a16:creationId xmlns:a16="http://schemas.microsoft.com/office/drawing/2014/main" id="{16A42C81-E459-5E16-38D1-63697E6628EE}"/>
              </a:ext>
            </a:extLst>
          </p:cNvPr>
          <p:cNvSpPr/>
          <p:nvPr/>
        </p:nvSpPr>
        <p:spPr>
          <a:xfrm>
            <a:off x="6312024" y="3193443"/>
            <a:ext cx="1872208" cy="90612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If Dice Score=1</a:t>
            </a:r>
          </a:p>
        </p:txBody>
      </p:sp>
      <p:sp>
        <p:nvSpPr>
          <p:cNvPr id="78" name="TextBox 77">
            <a:extLst>
              <a:ext uri="{FF2B5EF4-FFF2-40B4-BE49-F238E27FC236}">
                <a16:creationId xmlns:a16="http://schemas.microsoft.com/office/drawing/2014/main" id="{B5BC1C83-A682-0C3E-F2E6-52B02B0032B4}"/>
              </a:ext>
            </a:extLst>
          </p:cNvPr>
          <p:cNvSpPr txBox="1"/>
          <p:nvPr/>
        </p:nvSpPr>
        <p:spPr>
          <a:xfrm>
            <a:off x="5779517" y="3344213"/>
            <a:ext cx="576052" cy="307777"/>
          </a:xfrm>
          <a:prstGeom prst="rect">
            <a:avLst/>
          </a:prstGeom>
          <a:noFill/>
        </p:spPr>
        <p:txBody>
          <a:bodyPr wrap="square" rtlCol="0">
            <a:spAutoFit/>
          </a:bodyPr>
          <a:lstStyle/>
          <a:p>
            <a:r>
              <a:rPr lang="en-IN" sz="1400" b="1" dirty="0"/>
              <a:t>Yes</a:t>
            </a:r>
          </a:p>
        </p:txBody>
      </p:sp>
      <p:sp>
        <p:nvSpPr>
          <p:cNvPr id="79" name="Rectangle 78">
            <a:extLst>
              <a:ext uri="{FF2B5EF4-FFF2-40B4-BE49-F238E27FC236}">
                <a16:creationId xmlns:a16="http://schemas.microsoft.com/office/drawing/2014/main" id="{E4511155-8188-7E18-245F-28B4AC26E508}"/>
              </a:ext>
            </a:extLst>
          </p:cNvPr>
          <p:cNvSpPr/>
          <p:nvPr/>
        </p:nvSpPr>
        <p:spPr>
          <a:xfrm>
            <a:off x="9401265" y="5677446"/>
            <a:ext cx="1800200" cy="739275"/>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New Tumour has occurred(or first tumour )</a:t>
            </a:r>
          </a:p>
        </p:txBody>
      </p:sp>
      <p:sp>
        <p:nvSpPr>
          <p:cNvPr id="83" name="TextBox 82">
            <a:extLst>
              <a:ext uri="{FF2B5EF4-FFF2-40B4-BE49-F238E27FC236}">
                <a16:creationId xmlns:a16="http://schemas.microsoft.com/office/drawing/2014/main" id="{CB770208-AF3C-17D5-7D7B-87B71A2A3150}"/>
              </a:ext>
            </a:extLst>
          </p:cNvPr>
          <p:cNvSpPr txBox="1"/>
          <p:nvPr/>
        </p:nvSpPr>
        <p:spPr>
          <a:xfrm>
            <a:off x="7326188" y="4228246"/>
            <a:ext cx="522312" cy="307777"/>
          </a:xfrm>
          <a:prstGeom prst="rect">
            <a:avLst/>
          </a:prstGeom>
          <a:noFill/>
        </p:spPr>
        <p:txBody>
          <a:bodyPr wrap="square" rtlCol="0">
            <a:spAutoFit/>
          </a:bodyPr>
          <a:lstStyle/>
          <a:p>
            <a:r>
              <a:rPr lang="en-IN" sz="1400" b="1" dirty="0"/>
              <a:t>No</a:t>
            </a:r>
          </a:p>
        </p:txBody>
      </p:sp>
      <p:sp>
        <p:nvSpPr>
          <p:cNvPr id="85" name="Flowchart: Decision 84">
            <a:extLst>
              <a:ext uri="{FF2B5EF4-FFF2-40B4-BE49-F238E27FC236}">
                <a16:creationId xmlns:a16="http://schemas.microsoft.com/office/drawing/2014/main" id="{F1D0BC9B-8ED4-F4CE-54DE-C83874151392}"/>
              </a:ext>
            </a:extLst>
          </p:cNvPr>
          <p:cNvSpPr/>
          <p:nvPr/>
        </p:nvSpPr>
        <p:spPr>
          <a:xfrm>
            <a:off x="3966698" y="3164361"/>
            <a:ext cx="1792705" cy="964284"/>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If</a:t>
            </a:r>
          </a:p>
          <a:p>
            <a:pPr algn="ctr"/>
            <a:r>
              <a:rPr lang="en-IN" sz="1400" b="1" dirty="0">
                <a:solidFill>
                  <a:schemeClr val="tx1"/>
                </a:solidFill>
              </a:rPr>
              <a:t>Diff_Area_ratio =0</a:t>
            </a:r>
          </a:p>
        </p:txBody>
      </p:sp>
      <p:sp>
        <p:nvSpPr>
          <p:cNvPr id="89" name="Rectangle 88">
            <a:extLst>
              <a:ext uri="{FF2B5EF4-FFF2-40B4-BE49-F238E27FC236}">
                <a16:creationId xmlns:a16="http://schemas.microsoft.com/office/drawing/2014/main" id="{EDA25085-59D4-7565-F635-A0F0BBF60FF9}"/>
              </a:ext>
            </a:extLst>
          </p:cNvPr>
          <p:cNvSpPr/>
          <p:nvPr/>
        </p:nvSpPr>
        <p:spPr>
          <a:xfrm>
            <a:off x="1106689" y="4537273"/>
            <a:ext cx="1800200" cy="739275"/>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Tumour is Regressing</a:t>
            </a:r>
          </a:p>
        </p:txBody>
      </p:sp>
      <p:sp>
        <p:nvSpPr>
          <p:cNvPr id="90" name="Rectangle 89">
            <a:extLst>
              <a:ext uri="{FF2B5EF4-FFF2-40B4-BE49-F238E27FC236}">
                <a16:creationId xmlns:a16="http://schemas.microsoft.com/office/drawing/2014/main" id="{EDAFC3B4-CC3B-96FA-51F9-28E99F080368}"/>
              </a:ext>
            </a:extLst>
          </p:cNvPr>
          <p:cNvSpPr/>
          <p:nvPr/>
        </p:nvSpPr>
        <p:spPr>
          <a:xfrm>
            <a:off x="1121491" y="5654144"/>
            <a:ext cx="1800200" cy="739275"/>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Tumour is Progressing</a:t>
            </a:r>
          </a:p>
        </p:txBody>
      </p:sp>
      <p:cxnSp>
        <p:nvCxnSpPr>
          <p:cNvPr id="93" name="Straight Arrow Connector 92">
            <a:extLst>
              <a:ext uri="{FF2B5EF4-FFF2-40B4-BE49-F238E27FC236}">
                <a16:creationId xmlns:a16="http://schemas.microsoft.com/office/drawing/2014/main" id="{48A2D6F8-1C71-B044-99CE-803FD0E619F9}"/>
              </a:ext>
            </a:extLst>
          </p:cNvPr>
          <p:cNvCxnSpPr>
            <a:cxnSpLocks/>
            <a:stCxn id="70" idx="2"/>
            <a:endCxn id="17" idx="0"/>
          </p:cNvCxnSpPr>
          <p:nvPr/>
        </p:nvCxnSpPr>
        <p:spPr>
          <a:xfrm>
            <a:off x="7248128" y="4099566"/>
            <a:ext cx="14833" cy="334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1E94D0B-55E5-92B7-3F69-CB71A36D74F8}"/>
              </a:ext>
            </a:extLst>
          </p:cNvPr>
          <p:cNvSpPr txBox="1"/>
          <p:nvPr/>
        </p:nvSpPr>
        <p:spPr>
          <a:xfrm>
            <a:off x="3222780" y="3348776"/>
            <a:ext cx="576052" cy="307777"/>
          </a:xfrm>
          <a:prstGeom prst="rect">
            <a:avLst/>
          </a:prstGeom>
          <a:noFill/>
        </p:spPr>
        <p:txBody>
          <a:bodyPr wrap="square" rtlCol="0">
            <a:spAutoFit/>
          </a:bodyPr>
          <a:lstStyle/>
          <a:p>
            <a:r>
              <a:rPr lang="en-IN" sz="1400" b="1" dirty="0"/>
              <a:t>Yes</a:t>
            </a:r>
          </a:p>
        </p:txBody>
      </p:sp>
      <p:sp>
        <p:nvSpPr>
          <p:cNvPr id="102" name="TextBox 101">
            <a:extLst>
              <a:ext uri="{FF2B5EF4-FFF2-40B4-BE49-F238E27FC236}">
                <a16:creationId xmlns:a16="http://schemas.microsoft.com/office/drawing/2014/main" id="{02E432F4-10AF-B64C-302A-4FE66B12C120}"/>
              </a:ext>
            </a:extLst>
          </p:cNvPr>
          <p:cNvSpPr txBox="1"/>
          <p:nvPr/>
        </p:nvSpPr>
        <p:spPr>
          <a:xfrm>
            <a:off x="5814793" y="4599133"/>
            <a:ext cx="522312" cy="307777"/>
          </a:xfrm>
          <a:prstGeom prst="rect">
            <a:avLst/>
          </a:prstGeom>
          <a:noFill/>
        </p:spPr>
        <p:txBody>
          <a:bodyPr wrap="square" rtlCol="0">
            <a:spAutoFit/>
          </a:bodyPr>
          <a:lstStyle/>
          <a:p>
            <a:r>
              <a:rPr lang="en-IN" sz="1400" b="1" dirty="0"/>
              <a:t>No</a:t>
            </a:r>
          </a:p>
        </p:txBody>
      </p:sp>
      <p:cxnSp>
        <p:nvCxnSpPr>
          <p:cNvPr id="14" name="Straight Arrow Connector 13">
            <a:extLst>
              <a:ext uri="{FF2B5EF4-FFF2-40B4-BE49-F238E27FC236}">
                <a16:creationId xmlns:a16="http://schemas.microsoft.com/office/drawing/2014/main" id="{BB78C6C3-5A46-8888-0445-5476D47A8A79}"/>
              </a:ext>
            </a:extLst>
          </p:cNvPr>
          <p:cNvCxnSpPr>
            <a:cxnSpLocks/>
            <a:stCxn id="70" idx="1"/>
            <a:endCxn id="85" idx="3"/>
          </p:cNvCxnSpPr>
          <p:nvPr/>
        </p:nvCxnSpPr>
        <p:spPr>
          <a:xfrm flipH="1" flipV="1">
            <a:off x="5759403" y="3646503"/>
            <a:ext cx="55262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0A0FE4D5-D0B8-8317-6225-AA9E94A414B2}"/>
              </a:ext>
            </a:extLst>
          </p:cNvPr>
          <p:cNvSpPr/>
          <p:nvPr/>
        </p:nvSpPr>
        <p:spPr>
          <a:xfrm>
            <a:off x="6326857" y="4433957"/>
            <a:ext cx="1872208" cy="90612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If Dice Score=0</a:t>
            </a:r>
          </a:p>
        </p:txBody>
      </p:sp>
      <p:cxnSp>
        <p:nvCxnSpPr>
          <p:cNvPr id="18" name="Straight Arrow Connector 17">
            <a:extLst>
              <a:ext uri="{FF2B5EF4-FFF2-40B4-BE49-F238E27FC236}">
                <a16:creationId xmlns:a16="http://schemas.microsoft.com/office/drawing/2014/main" id="{8757C462-3017-8ECF-5640-89B503C132EA}"/>
              </a:ext>
            </a:extLst>
          </p:cNvPr>
          <p:cNvCxnSpPr>
            <a:cxnSpLocks/>
          </p:cNvCxnSpPr>
          <p:nvPr/>
        </p:nvCxnSpPr>
        <p:spPr>
          <a:xfrm flipH="1">
            <a:off x="5783859" y="4895859"/>
            <a:ext cx="524991" cy="2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Decision 19">
            <a:extLst>
              <a:ext uri="{FF2B5EF4-FFF2-40B4-BE49-F238E27FC236}">
                <a16:creationId xmlns:a16="http://schemas.microsoft.com/office/drawing/2014/main" id="{7C0D4F35-4B4B-2B97-8A49-BB4F1627A1FA}"/>
              </a:ext>
            </a:extLst>
          </p:cNvPr>
          <p:cNvSpPr/>
          <p:nvPr/>
        </p:nvSpPr>
        <p:spPr>
          <a:xfrm>
            <a:off x="3951706" y="4436840"/>
            <a:ext cx="1856241" cy="963075"/>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If Diff_Area_ratio is +tive</a:t>
            </a:r>
          </a:p>
        </p:txBody>
      </p:sp>
      <p:cxnSp>
        <p:nvCxnSpPr>
          <p:cNvPr id="49" name="Connector: Elbow 48">
            <a:extLst>
              <a:ext uri="{FF2B5EF4-FFF2-40B4-BE49-F238E27FC236}">
                <a16:creationId xmlns:a16="http://schemas.microsoft.com/office/drawing/2014/main" id="{C6993C70-7B40-C751-03DD-AE0841BCF998}"/>
              </a:ext>
            </a:extLst>
          </p:cNvPr>
          <p:cNvCxnSpPr>
            <a:stCxn id="48" idx="2"/>
            <a:endCxn id="70" idx="3"/>
          </p:cNvCxnSpPr>
          <p:nvPr/>
        </p:nvCxnSpPr>
        <p:spPr>
          <a:xfrm rot="5400000" flipH="1">
            <a:off x="8670593" y="3160145"/>
            <a:ext cx="1012379" cy="1985101"/>
          </a:xfrm>
          <a:prstGeom prst="bentConnector4">
            <a:avLst>
              <a:gd name="adj1" fmla="val -22580"/>
              <a:gd name="adj2" fmla="val 83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E2D57D-5BF7-B387-81CB-BC910E1B4F4F}"/>
              </a:ext>
            </a:extLst>
          </p:cNvPr>
          <p:cNvCxnSpPr>
            <a:cxnSpLocks/>
            <a:stCxn id="85" idx="1"/>
            <a:endCxn id="66" idx="3"/>
          </p:cNvCxnSpPr>
          <p:nvPr/>
        </p:nvCxnSpPr>
        <p:spPr>
          <a:xfrm flipH="1">
            <a:off x="2930300" y="3646503"/>
            <a:ext cx="1036398" cy="10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1126F8E-EA4C-4FB1-BD3E-C7DC759F1422}"/>
              </a:ext>
            </a:extLst>
          </p:cNvPr>
          <p:cNvCxnSpPr>
            <a:cxnSpLocks/>
            <a:stCxn id="20" idx="2"/>
          </p:cNvCxnSpPr>
          <p:nvPr/>
        </p:nvCxnSpPr>
        <p:spPr>
          <a:xfrm rot="5400000">
            <a:off x="3591243" y="4738975"/>
            <a:ext cx="627645" cy="19495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BA729F2-FE31-DD53-5382-00AB75F061E3}"/>
              </a:ext>
            </a:extLst>
          </p:cNvPr>
          <p:cNvSpPr txBox="1"/>
          <p:nvPr/>
        </p:nvSpPr>
        <p:spPr>
          <a:xfrm>
            <a:off x="3182043" y="5706485"/>
            <a:ext cx="576052" cy="307777"/>
          </a:xfrm>
          <a:prstGeom prst="rect">
            <a:avLst/>
          </a:prstGeom>
          <a:noFill/>
        </p:spPr>
        <p:txBody>
          <a:bodyPr wrap="square" rtlCol="0">
            <a:spAutoFit/>
          </a:bodyPr>
          <a:lstStyle/>
          <a:p>
            <a:r>
              <a:rPr lang="en-IN" sz="1400" b="1" dirty="0"/>
              <a:t>Yes</a:t>
            </a:r>
          </a:p>
        </p:txBody>
      </p:sp>
      <p:cxnSp>
        <p:nvCxnSpPr>
          <p:cNvPr id="65" name="Straight Arrow Connector 64">
            <a:extLst>
              <a:ext uri="{FF2B5EF4-FFF2-40B4-BE49-F238E27FC236}">
                <a16:creationId xmlns:a16="http://schemas.microsoft.com/office/drawing/2014/main" id="{BC81C792-D777-BA1B-85A7-0DB6D0FF1882}"/>
              </a:ext>
            </a:extLst>
          </p:cNvPr>
          <p:cNvCxnSpPr>
            <a:cxnSpLocks/>
          </p:cNvCxnSpPr>
          <p:nvPr/>
        </p:nvCxnSpPr>
        <p:spPr>
          <a:xfrm flipH="1">
            <a:off x="2889345" y="4938257"/>
            <a:ext cx="1036398" cy="10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C024E64-6C1F-04EB-5C01-35F305EFF201}"/>
              </a:ext>
            </a:extLst>
          </p:cNvPr>
          <p:cNvSpPr txBox="1"/>
          <p:nvPr/>
        </p:nvSpPr>
        <p:spPr>
          <a:xfrm>
            <a:off x="3222780" y="4624228"/>
            <a:ext cx="522312" cy="307777"/>
          </a:xfrm>
          <a:prstGeom prst="rect">
            <a:avLst/>
          </a:prstGeom>
          <a:noFill/>
        </p:spPr>
        <p:txBody>
          <a:bodyPr wrap="square" rtlCol="0">
            <a:spAutoFit/>
          </a:bodyPr>
          <a:lstStyle/>
          <a:p>
            <a:r>
              <a:rPr lang="en-IN" sz="1400" b="1" dirty="0"/>
              <a:t>No</a:t>
            </a:r>
          </a:p>
        </p:txBody>
      </p:sp>
      <p:sp>
        <p:nvSpPr>
          <p:cNvPr id="100" name="Flowchart: Decision 99">
            <a:extLst>
              <a:ext uri="{FF2B5EF4-FFF2-40B4-BE49-F238E27FC236}">
                <a16:creationId xmlns:a16="http://schemas.microsoft.com/office/drawing/2014/main" id="{09A2C302-412A-98F7-F9C2-EE7B8CCD1F6B}"/>
              </a:ext>
            </a:extLst>
          </p:cNvPr>
          <p:cNvSpPr/>
          <p:nvPr/>
        </p:nvSpPr>
        <p:spPr>
          <a:xfrm>
            <a:off x="6343430" y="5565547"/>
            <a:ext cx="1856241" cy="963075"/>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If Diff_Area_ratio is +tive</a:t>
            </a:r>
          </a:p>
        </p:txBody>
      </p:sp>
      <p:cxnSp>
        <p:nvCxnSpPr>
          <p:cNvPr id="103" name="Straight Arrow Connector 102">
            <a:extLst>
              <a:ext uri="{FF2B5EF4-FFF2-40B4-BE49-F238E27FC236}">
                <a16:creationId xmlns:a16="http://schemas.microsoft.com/office/drawing/2014/main" id="{4E0D262E-9235-315E-A20B-7F1E9D928807}"/>
              </a:ext>
            </a:extLst>
          </p:cNvPr>
          <p:cNvCxnSpPr>
            <a:cxnSpLocks/>
            <a:stCxn id="100" idx="3"/>
            <a:endCxn id="79" idx="1"/>
          </p:cNvCxnSpPr>
          <p:nvPr/>
        </p:nvCxnSpPr>
        <p:spPr>
          <a:xfrm flipV="1">
            <a:off x="8199671" y="6047084"/>
            <a:ext cx="12015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651DD37-0814-6280-535A-BCC0DFF9B2C7}"/>
              </a:ext>
            </a:extLst>
          </p:cNvPr>
          <p:cNvSpPr txBox="1"/>
          <p:nvPr/>
        </p:nvSpPr>
        <p:spPr>
          <a:xfrm>
            <a:off x="7392607" y="5298925"/>
            <a:ext cx="576052" cy="307777"/>
          </a:xfrm>
          <a:prstGeom prst="rect">
            <a:avLst/>
          </a:prstGeom>
          <a:noFill/>
        </p:spPr>
        <p:txBody>
          <a:bodyPr wrap="square" rtlCol="0">
            <a:spAutoFit/>
          </a:bodyPr>
          <a:lstStyle/>
          <a:p>
            <a:r>
              <a:rPr lang="en-IN" sz="1400" b="1" dirty="0"/>
              <a:t>Yes</a:t>
            </a:r>
          </a:p>
        </p:txBody>
      </p:sp>
      <p:cxnSp>
        <p:nvCxnSpPr>
          <p:cNvPr id="111" name="Straight Arrow Connector 110">
            <a:extLst>
              <a:ext uri="{FF2B5EF4-FFF2-40B4-BE49-F238E27FC236}">
                <a16:creationId xmlns:a16="http://schemas.microsoft.com/office/drawing/2014/main" id="{8D2D9D3E-63F5-A563-1D1D-68485BECF14B}"/>
              </a:ext>
            </a:extLst>
          </p:cNvPr>
          <p:cNvCxnSpPr>
            <a:cxnSpLocks/>
            <a:stCxn id="17" idx="2"/>
            <a:endCxn id="100" idx="0"/>
          </p:cNvCxnSpPr>
          <p:nvPr/>
        </p:nvCxnSpPr>
        <p:spPr>
          <a:xfrm>
            <a:off x="7262961" y="5340080"/>
            <a:ext cx="8590" cy="22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09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D65F54D-47E5-81FE-35C0-E2C32AB660E2}"/>
              </a:ext>
            </a:extLst>
          </p:cNvPr>
          <p:cNvSpPr>
            <a:spLocks noGrp="1"/>
          </p:cNvSpPr>
          <p:nvPr>
            <p:ph type="title" idx="4294967295"/>
          </p:nvPr>
        </p:nvSpPr>
        <p:spPr>
          <a:xfrm>
            <a:off x="479376" y="176365"/>
            <a:ext cx="10297144" cy="804364"/>
          </a:xfrm>
        </p:spPr>
        <p:txBody>
          <a:bodyPr>
            <a:normAutofit/>
          </a:bodyPr>
          <a:lstStyle/>
          <a:p>
            <a:r>
              <a:rPr lang="en-US" sz="2400" dirty="0">
                <a:solidFill>
                  <a:srgbClr val="FF0000"/>
                </a:solidFill>
                <a:latin typeface="Trebuchet MS" panose="020B0603020202020204" pitchFamily="34" charset="0"/>
              </a:rPr>
              <a:t>Algorithm 3: To determine  Tumour status using Dice Coefficient and difference in White pixel Area Ratio of the two successive scans</a:t>
            </a:r>
            <a:endParaRPr lang="en-US" dirty="0">
              <a:solidFill>
                <a:srgbClr val="FF0000"/>
              </a:solidFill>
            </a:endParaRPr>
          </a:p>
        </p:txBody>
      </p:sp>
      <p:pic>
        <p:nvPicPr>
          <p:cNvPr id="5" name="Picture 4">
            <a:extLst>
              <a:ext uri="{FF2B5EF4-FFF2-40B4-BE49-F238E27FC236}">
                <a16:creationId xmlns:a16="http://schemas.microsoft.com/office/drawing/2014/main" id="{F94FC35D-D6FC-AD33-934A-784921DFE877}"/>
              </a:ext>
            </a:extLst>
          </p:cNvPr>
          <p:cNvPicPr>
            <a:picLocks noChangeAspect="1"/>
          </p:cNvPicPr>
          <p:nvPr/>
        </p:nvPicPr>
        <p:blipFill>
          <a:blip r:embed="rId2"/>
          <a:stretch>
            <a:fillRect/>
          </a:stretch>
        </p:blipFill>
        <p:spPr>
          <a:xfrm>
            <a:off x="1055440" y="1124744"/>
            <a:ext cx="8280920" cy="5616623"/>
          </a:xfrm>
          <a:prstGeom prst="rect">
            <a:avLst/>
          </a:prstGeom>
          <a:noFill/>
        </p:spPr>
      </p:pic>
      <p:sp>
        <p:nvSpPr>
          <p:cNvPr id="6" name="Google Shape;68;p9">
            <a:extLst>
              <a:ext uri="{FF2B5EF4-FFF2-40B4-BE49-F238E27FC236}">
                <a16:creationId xmlns:a16="http://schemas.microsoft.com/office/drawing/2014/main" id="{6EF03C15-2C7F-5134-5C5A-6485E073A84E}"/>
              </a:ext>
            </a:extLst>
          </p:cNvPr>
          <p:cNvSpPr/>
          <p:nvPr/>
        </p:nvSpPr>
        <p:spPr>
          <a:xfrm>
            <a:off x="335360" y="935009"/>
            <a:ext cx="10675540" cy="4571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2562914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9">
            <a:extLst>
              <a:ext uri="{FF2B5EF4-FFF2-40B4-BE49-F238E27FC236}">
                <a16:creationId xmlns:a16="http://schemas.microsoft.com/office/drawing/2014/main" id="{C26CE087-84D2-F98D-7F8D-49CD27686A30}"/>
              </a:ext>
            </a:extLst>
          </p:cNvPr>
          <p:cNvSpPr/>
          <p:nvPr/>
        </p:nvSpPr>
        <p:spPr>
          <a:xfrm flipV="1">
            <a:off x="1271464" y="620688"/>
            <a:ext cx="9829800" cy="7293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A6B6BC13-EEAC-08D0-BC9B-FB1DC0A61B7B}"/>
              </a:ext>
            </a:extLst>
          </p:cNvPr>
          <p:cNvSpPr txBox="1"/>
          <p:nvPr/>
        </p:nvSpPr>
        <p:spPr>
          <a:xfrm>
            <a:off x="767408" y="693627"/>
            <a:ext cx="2304256" cy="400110"/>
          </a:xfrm>
          <a:prstGeom prst="rect">
            <a:avLst/>
          </a:prstGeom>
          <a:noFill/>
        </p:spPr>
        <p:txBody>
          <a:bodyPr wrap="square">
            <a:spAutoFit/>
          </a:bodyPr>
          <a:lstStyle/>
          <a:p>
            <a:pPr lvl="0" algn="r">
              <a:spcBef>
                <a:spcPts val="440"/>
              </a:spcBef>
              <a:spcAft>
                <a:spcPts val="0"/>
              </a:spcAft>
              <a:buSzPts val="1000"/>
              <a:tabLst>
                <a:tab pos="248285" algn="l"/>
              </a:tabLst>
            </a:pPr>
            <a:r>
              <a:rPr lang="en-US" sz="2000" dirty="0">
                <a:latin typeface="Trebuchet MS" panose="020B0603020202020204" pitchFamily="34" charset="0"/>
                <a:ea typeface="Times New Roman" panose="02020603050405020304" pitchFamily="18" charset="0"/>
              </a:rPr>
              <a:t>1</a:t>
            </a:r>
            <a:r>
              <a:rPr lang="en-US" sz="2000" dirty="0">
                <a:effectLst/>
                <a:latin typeface="Trebuchet MS" panose="020B0603020202020204" pitchFamily="34" charset="0"/>
                <a:ea typeface="Times New Roman" panose="02020603050405020304" pitchFamily="18" charset="0"/>
              </a:rPr>
              <a:t>. Tumour Status</a:t>
            </a:r>
            <a:endParaRPr lang="en-IN" sz="2000" dirty="0">
              <a:effectLst/>
              <a:latin typeface="Trebuchet MS" panose="020B0603020202020204" pitchFamily="34" charset="0"/>
              <a:ea typeface="Times New Roman" panose="02020603050405020304" pitchFamily="18" charset="0"/>
            </a:endParaRPr>
          </a:p>
        </p:txBody>
      </p:sp>
      <p:sp>
        <p:nvSpPr>
          <p:cNvPr id="5" name="TextBox 4">
            <a:extLst>
              <a:ext uri="{FF2B5EF4-FFF2-40B4-BE49-F238E27FC236}">
                <a16:creationId xmlns:a16="http://schemas.microsoft.com/office/drawing/2014/main" id="{798CC5EF-66CE-0435-F723-D21B9B9B9BAD}"/>
              </a:ext>
            </a:extLst>
          </p:cNvPr>
          <p:cNvSpPr txBox="1"/>
          <p:nvPr/>
        </p:nvSpPr>
        <p:spPr>
          <a:xfrm>
            <a:off x="1072048" y="1155292"/>
            <a:ext cx="8352928" cy="338554"/>
          </a:xfrm>
          <a:prstGeom prst="rect">
            <a:avLst/>
          </a:prstGeom>
          <a:noFill/>
        </p:spPr>
        <p:txBody>
          <a:bodyPr wrap="square" rtlCol="0">
            <a:spAutoFit/>
          </a:bodyPr>
          <a:lstStyle/>
          <a:p>
            <a:r>
              <a:rPr lang="en-IN" sz="1600" dirty="0">
                <a:latin typeface="Trebuchet MS" panose="020B0603020202020204" pitchFamily="34" charset="0"/>
              </a:rPr>
              <a:t>Result from Base UNet Model</a:t>
            </a:r>
          </a:p>
        </p:txBody>
      </p:sp>
      <p:sp>
        <p:nvSpPr>
          <p:cNvPr id="7" name="TextBox 6">
            <a:extLst>
              <a:ext uri="{FF2B5EF4-FFF2-40B4-BE49-F238E27FC236}">
                <a16:creationId xmlns:a16="http://schemas.microsoft.com/office/drawing/2014/main" id="{6DE921BA-5730-B530-5108-28F4BB920ED9}"/>
              </a:ext>
            </a:extLst>
          </p:cNvPr>
          <p:cNvSpPr txBox="1"/>
          <p:nvPr/>
        </p:nvSpPr>
        <p:spPr>
          <a:xfrm>
            <a:off x="1072048" y="4049715"/>
            <a:ext cx="8352928" cy="338554"/>
          </a:xfrm>
          <a:prstGeom prst="rect">
            <a:avLst/>
          </a:prstGeom>
          <a:noFill/>
        </p:spPr>
        <p:txBody>
          <a:bodyPr wrap="square" rtlCol="0">
            <a:spAutoFit/>
          </a:bodyPr>
          <a:lstStyle/>
          <a:p>
            <a:r>
              <a:rPr lang="en-IN" sz="1600" dirty="0">
                <a:latin typeface="Trebuchet MS" panose="020B0603020202020204" pitchFamily="34" charset="0"/>
              </a:rPr>
              <a:t>Result from Residual UNet Model</a:t>
            </a:r>
          </a:p>
        </p:txBody>
      </p:sp>
      <p:pic>
        <p:nvPicPr>
          <p:cNvPr id="14" name="Picture 13">
            <a:extLst>
              <a:ext uri="{FF2B5EF4-FFF2-40B4-BE49-F238E27FC236}">
                <a16:creationId xmlns:a16="http://schemas.microsoft.com/office/drawing/2014/main" id="{6C7AF4C1-1FE8-2AF3-675F-1219ACF4B6F4}"/>
              </a:ext>
            </a:extLst>
          </p:cNvPr>
          <p:cNvPicPr>
            <a:picLocks noChangeAspect="1"/>
          </p:cNvPicPr>
          <p:nvPr/>
        </p:nvPicPr>
        <p:blipFill>
          <a:blip r:embed="rId2"/>
          <a:stretch>
            <a:fillRect/>
          </a:stretch>
        </p:blipFill>
        <p:spPr>
          <a:xfrm>
            <a:off x="874342" y="1524996"/>
            <a:ext cx="9333569" cy="2385914"/>
          </a:xfrm>
          <a:prstGeom prst="rect">
            <a:avLst/>
          </a:prstGeom>
        </p:spPr>
      </p:pic>
      <p:pic>
        <p:nvPicPr>
          <p:cNvPr id="16" name="Picture 15">
            <a:extLst>
              <a:ext uri="{FF2B5EF4-FFF2-40B4-BE49-F238E27FC236}">
                <a16:creationId xmlns:a16="http://schemas.microsoft.com/office/drawing/2014/main" id="{D19AA647-3477-4856-DEB8-DC9276221FAF}"/>
              </a:ext>
            </a:extLst>
          </p:cNvPr>
          <p:cNvPicPr>
            <a:picLocks noChangeAspect="1"/>
          </p:cNvPicPr>
          <p:nvPr/>
        </p:nvPicPr>
        <p:blipFill>
          <a:blip r:embed="rId3"/>
          <a:stretch>
            <a:fillRect/>
          </a:stretch>
        </p:blipFill>
        <p:spPr>
          <a:xfrm>
            <a:off x="849345" y="4341797"/>
            <a:ext cx="9433047" cy="2226904"/>
          </a:xfrm>
          <a:prstGeom prst="rect">
            <a:avLst/>
          </a:prstGeom>
        </p:spPr>
      </p:pic>
      <p:sp>
        <p:nvSpPr>
          <p:cNvPr id="17" name="TextBox 16">
            <a:extLst>
              <a:ext uri="{FF2B5EF4-FFF2-40B4-BE49-F238E27FC236}">
                <a16:creationId xmlns:a16="http://schemas.microsoft.com/office/drawing/2014/main" id="{93563339-CCE5-A06B-A504-B0303A0C2667}"/>
              </a:ext>
            </a:extLst>
          </p:cNvPr>
          <p:cNvSpPr txBox="1"/>
          <p:nvPr/>
        </p:nvSpPr>
        <p:spPr>
          <a:xfrm>
            <a:off x="6672064" y="188640"/>
            <a:ext cx="4248472" cy="461665"/>
          </a:xfrm>
          <a:prstGeom prst="rect">
            <a:avLst/>
          </a:prstGeom>
          <a:noFill/>
        </p:spPr>
        <p:txBody>
          <a:bodyPr wrap="square">
            <a:spAutoFit/>
          </a:bodyPr>
          <a:lstStyle/>
          <a:p>
            <a:r>
              <a:rPr lang="en-US" sz="2400" dirty="0">
                <a:solidFill>
                  <a:srgbClr val="FF0000"/>
                </a:solidFill>
                <a:latin typeface="Trebuchet MS" panose="020B0603020202020204" pitchFamily="34" charset="0"/>
              </a:rPr>
              <a:t>Outcome of Algorithm-3</a:t>
            </a:r>
            <a:endParaRPr lang="en-IN" sz="2400" dirty="0">
              <a:solidFill>
                <a:srgbClr val="FF0000"/>
              </a:solidFill>
              <a:latin typeface="Trebuchet MS" panose="020B0603020202020204" pitchFamily="34" charset="0"/>
            </a:endParaRPr>
          </a:p>
        </p:txBody>
      </p:sp>
    </p:spTree>
    <p:extLst>
      <p:ext uri="{BB962C8B-B14F-4D97-AF65-F5344CB8AC3E}">
        <p14:creationId xmlns:p14="http://schemas.microsoft.com/office/powerpoint/2010/main" val="241563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983432" y="935009"/>
            <a:ext cx="9762728" cy="45719"/>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767408" y="1066800"/>
            <a:ext cx="8077200" cy="5242520"/>
          </a:xfrm>
          <a:prstGeom prst="rect">
            <a:avLst/>
          </a:prstGeom>
        </p:spPr>
        <p:txBody>
          <a:bodyPr/>
          <a:lstStyle/>
          <a:p>
            <a:pPr marL="685791" indent="-342900" algn="just" eaLnBrk="0" hangingPunct="0">
              <a:lnSpc>
                <a:spcPct val="150000"/>
              </a:lnSpc>
              <a:spcBef>
                <a:spcPct val="20000"/>
              </a:spcBef>
              <a:buFont typeface="Arial" panose="020B0604020202020204" pitchFamily="34" charset="0"/>
              <a:buChar char="•"/>
              <a:defRPr/>
            </a:pPr>
            <a:r>
              <a:rPr lang="en-IN" sz="2000" kern="0" dirty="0">
                <a:latin typeface="Trebuchet MS" pitchFamily="34" charset="0"/>
              </a:rPr>
              <a:t>Problem Statement</a:t>
            </a:r>
          </a:p>
          <a:p>
            <a:pPr marL="685791" indent="-342900" algn="just" eaLnBrk="0" hangingPunct="0">
              <a:lnSpc>
                <a:spcPct val="150000"/>
              </a:lnSpc>
              <a:spcBef>
                <a:spcPct val="20000"/>
              </a:spcBef>
              <a:buFont typeface="Arial" panose="020B0604020202020204" pitchFamily="34" charset="0"/>
              <a:buChar char="•"/>
              <a:defRPr/>
            </a:pPr>
            <a:r>
              <a:rPr lang="en-IN" sz="2000" kern="0" dirty="0">
                <a:latin typeface="Trebuchet MS" pitchFamily="34" charset="0"/>
              </a:rPr>
              <a:t>Introduction</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rPr>
              <a:t>Abstract and Scope</a:t>
            </a:r>
          </a:p>
          <a:p>
            <a:pPr marL="685791" indent="-342900" algn="just" eaLnBrk="0" hangingPunct="0">
              <a:lnSpc>
                <a:spcPct val="150000"/>
              </a:lnSpc>
              <a:spcBef>
                <a:spcPct val="20000"/>
              </a:spcBef>
              <a:buFont typeface="Arial" panose="020B0604020202020204" pitchFamily="34" charset="0"/>
              <a:buChar char="•"/>
              <a:defRPr/>
            </a:pPr>
            <a:r>
              <a:rPr lang="en-US" sz="2000" dirty="0">
                <a:latin typeface="Trebuchet MS"/>
                <a:ea typeface="Trebuchet MS"/>
                <a:cs typeface="Trebuchet MS"/>
                <a:sym typeface="Trebuchet MS"/>
              </a:rPr>
              <a:t>Dataset- Breast ultrasound images </a:t>
            </a:r>
            <a:endParaRPr lang="en-US" sz="2000" kern="0" dirty="0">
              <a:latin typeface="Trebuchet MS" pitchFamily="34" charset="0"/>
            </a:endParaRP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rPr>
              <a:t>Literature Survey</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sym typeface="Trebuchet MS"/>
              </a:rPr>
              <a:t>Proposed Methodology / Approach</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sym typeface="Trebuchet MS"/>
              </a:rPr>
              <a:t>Approach Constraints, Assumptions &amp; Dependencies</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sym typeface="Trebuchet MS"/>
              </a:rPr>
              <a:t>Applications</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sym typeface="Trebuchet MS"/>
              </a:rPr>
              <a:t>Project Progress</a:t>
            </a:r>
          </a:p>
          <a:p>
            <a:pPr marL="685791" indent="-342900" algn="just" eaLnBrk="0" hangingPunct="0">
              <a:lnSpc>
                <a:spcPct val="150000"/>
              </a:lnSpc>
              <a:spcBef>
                <a:spcPct val="20000"/>
              </a:spcBef>
              <a:buFont typeface="Arial" panose="020B0604020202020204" pitchFamily="34" charset="0"/>
              <a:buChar char="•"/>
              <a:defRPr/>
            </a:pPr>
            <a:r>
              <a:rPr lang="en-US" sz="2000" kern="0" dirty="0">
                <a:latin typeface="Trebuchet MS" pitchFamily="34" charset="0"/>
                <a:sym typeface="Trebuchet MS"/>
              </a:rPr>
              <a:t>References</a:t>
            </a:r>
            <a:endParaRPr lang="en-US" sz="2000" kern="0" dirty="0">
              <a:latin typeface="Trebuchet MS" pitchFamily="34" charset="0"/>
            </a:endParaRPr>
          </a:p>
        </p:txBody>
      </p:sp>
      <p:sp>
        <p:nvSpPr>
          <p:cNvPr id="14" name="Text Box 34"/>
          <p:cNvSpPr txBox="1">
            <a:spLocks noChangeArrowheads="1"/>
          </p:cNvSpPr>
          <p:nvPr/>
        </p:nvSpPr>
        <p:spPr bwMode="auto">
          <a:xfrm>
            <a:off x="4079776" y="332656"/>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anose="020B0603020202020204" pitchFamily="34" charset="0"/>
                <a:cs typeface="Times New Roman" panose="02020603050405020304" pitchFamily="18" charset="0"/>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C0B8D-8E0D-A455-4746-0135CE2538BE}"/>
              </a:ext>
            </a:extLst>
          </p:cNvPr>
          <p:cNvSpPr txBox="1">
            <a:spLocks/>
          </p:cNvSpPr>
          <p:nvPr/>
        </p:nvSpPr>
        <p:spPr>
          <a:xfrm>
            <a:off x="677334" y="2160589"/>
            <a:ext cx="8596668" cy="38807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dirty="0"/>
          </a:p>
        </p:txBody>
      </p:sp>
      <p:sp>
        <p:nvSpPr>
          <p:cNvPr id="5" name="Google Shape;68;p9">
            <a:extLst>
              <a:ext uri="{FF2B5EF4-FFF2-40B4-BE49-F238E27FC236}">
                <a16:creationId xmlns:a16="http://schemas.microsoft.com/office/drawing/2014/main" id="{BC4E05A8-1620-C3C8-3C26-DC9C99F23B1B}"/>
              </a:ext>
            </a:extLst>
          </p:cNvPr>
          <p:cNvSpPr/>
          <p:nvPr/>
        </p:nvSpPr>
        <p:spPr>
          <a:xfrm>
            <a:off x="677334" y="816638"/>
            <a:ext cx="10166730" cy="49864"/>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6" name="Google Shape;69;p9">
            <a:extLst>
              <a:ext uri="{FF2B5EF4-FFF2-40B4-BE49-F238E27FC236}">
                <a16:creationId xmlns:a16="http://schemas.microsoft.com/office/drawing/2014/main" id="{ACE073C7-4F2B-80BF-A390-ECAA88B7DF46}"/>
              </a:ext>
            </a:extLst>
          </p:cNvPr>
          <p:cNvSpPr txBox="1"/>
          <p:nvPr/>
        </p:nvSpPr>
        <p:spPr>
          <a:xfrm>
            <a:off x="3071664" y="283546"/>
            <a:ext cx="7772400" cy="461700"/>
          </a:xfrm>
          <a:prstGeom prst="rect">
            <a:avLst/>
          </a:prstGeom>
          <a:noFill/>
          <a:ln>
            <a:noFill/>
          </a:ln>
        </p:spPr>
        <p:txBody>
          <a:bodyPr spcFirstLastPara="1" wrap="square" lIns="91425" tIns="45700" rIns="91425" bIns="45700" anchor="t" anchorCtr="0">
            <a:noAutofit/>
          </a:bodyPr>
          <a:lstStyle/>
          <a:p>
            <a:pPr marL="342891" algn="just" eaLnBrk="0" hangingPunct="0">
              <a:spcBef>
                <a:spcPct val="20000"/>
              </a:spcBef>
              <a:defRPr/>
            </a:pPr>
            <a:r>
              <a:rPr lang="en-US" sz="2400" kern="0" dirty="0">
                <a:solidFill>
                  <a:srgbClr val="FF0000"/>
                </a:solidFill>
                <a:latin typeface="Trebuchet MS" pitchFamily="34" charset="0"/>
                <a:sym typeface="Trebuchet MS"/>
              </a:rPr>
              <a:t>      Design Constraints, Assumptions &amp; Dependencies</a:t>
            </a:r>
          </a:p>
        </p:txBody>
      </p:sp>
      <p:sp>
        <p:nvSpPr>
          <p:cNvPr id="9" name="TextBox 8">
            <a:extLst>
              <a:ext uri="{FF2B5EF4-FFF2-40B4-BE49-F238E27FC236}">
                <a16:creationId xmlns:a16="http://schemas.microsoft.com/office/drawing/2014/main" id="{D785DAD8-FEEE-FE3B-8E31-588AD5827473}"/>
              </a:ext>
            </a:extLst>
          </p:cNvPr>
          <p:cNvSpPr txBox="1"/>
          <p:nvPr/>
        </p:nvSpPr>
        <p:spPr>
          <a:xfrm>
            <a:off x="551384" y="912221"/>
            <a:ext cx="10478691" cy="5817939"/>
          </a:xfrm>
          <a:prstGeom prst="rect">
            <a:avLst/>
          </a:prstGeom>
          <a:noFill/>
        </p:spPr>
        <p:txBody>
          <a:bodyPr wrap="square">
            <a:spAutoFit/>
          </a:bodyPr>
          <a:lstStyle/>
          <a:p>
            <a:pPr marL="228600" marR="158750">
              <a:lnSpc>
                <a:spcPct val="150000"/>
              </a:lnSpc>
              <a:spcBef>
                <a:spcPts val="925"/>
              </a:spcBef>
              <a:spcAft>
                <a:spcPts val="0"/>
              </a:spcAft>
            </a:pPr>
            <a:r>
              <a:rPr lang="en-US" sz="1600" b="1" dirty="0">
                <a:effectLst/>
                <a:latin typeface="Trebuchet MS" panose="020B0603020202020204" pitchFamily="34" charset="0"/>
                <a:ea typeface="Times New Roman" panose="02020603050405020304" pitchFamily="18" charset="0"/>
              </a:rPr>
              <a:t>Assumption:</a:t>
            </a:r>
            <a:r>
              <a:rPr lang="en-US" sz="1600" dirty="0">
                <a:effectLst/>
                <a:latin typeface="Trebuchet MS" panose="020B0603020202020204" pitchFamily="34" charset="0"/>
                <a:ea typeface="Times New Roman" panose="02020603050405020304" pitchFamily="18" charset="0"/>
              </a:rPr>
              <a:t> For determining the size of tumour two approaches has been used here: White Pixel approach and Rectangle box approach using OpenCV library functions. In the rectangle box OpenCV approach we have taken a reference object as a scale for determining the length the width of the rectangle box surrounding the mask image. For our study as we don’t have a reference object inside in our segmented image, so we have taken a US quarter as our reference object which has a known width of 0.955 inches and its width computed as 150 pixels wide taken as a scale for the measurement of tumour size in inches.</a:t>
            </a:r>
            <a:endParaRPr lang="en-IN" sz="1600" dirty="0">
              <a:effectLst/>
              <a:latin typeface="Trebuchet MS" panose="020B0603020202020204" pitchFamily="34" charset="0"/>
              <a:ea typeface="Times New Roman" panose="02020603050405020304" pitchFamily="18" charset="0"/>
            </a:endParaRPr>
          </a:p>
          <a:p>
            <a:pPr marL="228600" marR="158750">
              <a:lnSpc>
                <a:spcPct val="150000"/>
              </a:lnSpc>
              <a:spcBef>
                <a:spcPts val="925"/>
              </a:spcBef>
              <a:spcAft>
                <a:spcPts val="0"/>
              </a:spcAft>
            </a:pPr>
            <a:r>
              <a:rPr lang="en-US" sz="1600" b="1" dirty="0">
                <a:effectLst/>
                <a:latin typeface="Trebuchet MS" panose="020B0603020202020204" pitchFamily="34" charset="0"/>
                <a:ea typeface="Times New Roman" panose="02020603050405020304" pitchFamily="18" charset="0"/>
              </a:rPr>
              <a:t>Dependencies</a:t>
            </a:r>
            <a:r>
              <a:rPr lang="en-US" sz="1600" dirty="0">
                <a:effectLst/>
                <a:latin typeface="Trebuchet MS" panose="020B0603020202020204" pitchFamily="34" charset="0"/>
                <a:ea typeface="Times New Roman" panose="02020603050405020304" pitchFamily="18" charset="0"/>
              </a:rPr>
              <a:t>: This project is dependent on how well the UNET model segment and predict the mask of the tumour. We proposed to use Residual UNET model architecture as it gives the highest dice coefficient score with BUSI dataset. This project also dependent on the approaches used for the determination of size of tumour. The more accurate the size of tumour the more accurate the results of differential analysis will be.</a:t>
            </a:r>
            <a:endParaRPr lang="en-IN" sz="1600" dirty="0">
              <a:effectLst/>
              <a:latin typeface="Trebuchet MS" panose="020B0603020202020204" pitchFamily="34" charset="0"/>
              <a:ea typeface="Times New Roman" panose="02020603050405020304" pitchFamily="18" charset="0"/>
            </a:endParaRPr>
          </a:p>
          <a:p>
            <a:pPr marL="228600" marR="158750">
              <a:lnSpc>
                <a:spcPct val="150000"/>
              </a:lnSpc>
              <a:spcBef>
                <a:spcPts val="925"/>
              </a:spcBef>
              <a:spcAft>
                <a:spcPts val="0"/>
              </a:spcAft>
            </a:pPr>
            <a:r>
              <a:rPr lang="en-US" sz="1600" b="1" dirty="0">
                <a:effectLst/>
                <a:latin typeface="Trebuchet MS" panose="020B0603020202020204" pitchFamily="34" charset="0"/>
                <a:ea typeface="Times New Roman" panose="02020603050405020304" pitchFamily="18" charset="0"/>
              </a:rPr>
              <a:t>Constraint:</a:t>
            </a:r>
            <a:r>
              <a:rPr lang="en-US" sz="1600" kern="1200" dirty="0">
                <a:effectLst/>
                <a:latin typeface="Trebuchet MS" panose="020B0603020202020204" pitchFamily="34" charset="0"/>
                <a:ea typeface="Times New Roman" panose="02020603050405020304" pitchFamily="18" charset="0"/>
                <a:cs typeface="Times New Roman" panose="02020603050405020304" pitchFamily="18" charset="0"/>
              </a:rPr>
              <a:t> </a:t>
            </a:r>
            <a:r>
              <a:rPr lang="en-IN" sz="1600" dirty="0">
                <a:effectLst/>
                <a:latin typeface="Trebuchet MS" panose="020B0603020202020204" pitchFamily="34" charset="0"/>
                <a:ea typeface="Times New Roman" panose="02020603050405020304" pitchFamily="18" charset="0"/>
              </a:rPr>
              <a:t>Gathering of information and dataset and its structurization in standardized format will be a challenging task for this project.</a:t>
            </a:r>
            <a:r>
              <a:rPr lang="en-US" sz="1600" dirty="0">
                <a:effectLst/>
                <a:latin typeface="Trebuchet MS" panose="020B0603020202020204" pitchFamily="34" charset="0"/>
                <a:ea typeface="Times New Roman" panose="02020603050405020304" pitchFamily="18" charset="0"/>
              </a:rPr>
              <a:t> The computational requirements will also increase with the increase of the size of real time dataset and with the complexity of model architecture.</a:t>
            </a:r>
            <a:r>
              <a:rPr lang="en-IN" sz="1600" dirty="0">
                <a:effectLst/>
                <a:latin typeface="Trebuchet MS" panose="020B0603020202020204" pitchFamily="34" charset="0"/>
                <a:ea typeface="Times New Roman" panose="02020603050405020304" pitchFamily="18" charset="0"/>
              </a:rPr>
              <a:t> Augmentation of Image can further create complexity to the Algorithm.</a:t>
            </a:r>
          </a:p>
        </p:txBody>
      </p:sp>
    </p:spTree>
    <p:extLst>
      <p:ext uri="{BB962C8B-B14F-4D97-AF65-F5344CB8AC3E}">
        <p14:creationId xmlns:p14="http://schemas.microsoft.com/office/powerpoint/2010/main" val="4101121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5A158E-86BF-AF5E-54A2-3C8E036BAD05}"/>
              </a:ext>
            </a:extLst>
          </p:cNvPr>
          <p:cNvSpPr txBox="1">
            <a:spLocks/>
          </p:cNvSpPr>
          <p:nvPr/>
        </p:nvSpPr>
        <p:spPr>
          <a:xfrm>
            <a:off x="677334" y="609600"/>
            <a:ext cx="8596668" cy="878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IN" dirty="0"/>
              <a:t> </a:t>
            </a:r>
            <a:endParaRPr lang="en-US" dirty="0"/>
          </a:p>
        </p:txBody>
      </p:sp>
      <p:sp>
        <p:nvSpPr>
          <p:cNvPr id="5" name="Content Placeholder 2">
            <a:extLst>
              <a:ext uri="{FF2B5EF4-FFF2-40B4-BE49-F238E27FC236}">
                <a16:creationId xmlns:a16="http://schemas.microsoft.com/office/drawing/2014/main" id="{05667414-0E49-85F6-CDBB-35F9DAF48553}"/>
              </a:ext>
            </a:extLst>
          </p:cNvPr>
          <p:cNvSpPr txBox="1">
            <a:spLocks/>
          </p:cNvSpPr>
          <p:nvPr/>
        </p:nvSpPr>
        <p:spPr>
          <a:xfrm>
            <a:off x="1343472" y="1570477"/>
            <a:ext cx="9142024" cy="4133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z="1600" dirty="0">
                <a:latin typeface="Trebuchet MS" panose="020B0603020202020204" pitchFamily="34" charset="0"/>
                <a:ea typeface="Calibri" panose="020F0502020204030204" pitchFamily="34" charset="0"/>
                <a:cs typeface="Calibri" panose="020F0502020204030204" pitchFamily="34" charset="0"/>
              </a:rPr>
              <a:t>Differential analysis of tumour can help in deciding the line of treatment for the patient</a:t>
            </a:r>
            <a:r>
              <a:rPr lang="en-US" sz="1600" dirty="0">
                <a:latin typeface="Trebuchet MS" panose="020B0603020202020204" pitchFamily="34" charset="0"/>
              </a:rPr>
              <a:t>. </a:t>
            </a:r>
          </a:p>
          <a:p>
            <a:pPr fontAlgn="auto">
              <a:spcAft>
                <a:spcPts val="0"/>
              </a:spcAft>
            </a:pPr>
            <a:endParaRPr lang="en-US" sz="1600" dirty="0">
              <a:latin typeface="Trebuchet MS" panose="020B0603020202020204" pitchFamily="34" charset="0"/>
            </a:endParaRPr>
          </a:p>
          <a:p>
            <a:pPr fontAlgn="auto">
              <a:spcAft>
                <a:spcPts val="0"/>
              </a:spcAft>
            </a:pPr>
            <a:r>
              <a:rPr lang="en-IN" sz="1600" dirty="0">
                <a:latin typeface="Trebuchet MS" panose="020B0603020202020204" pitchFamily="34" charset="0"/>
                <a:ea typeface="Calibri" panose="020F0502020204030204" pitchFamily="34" charset="0"/>
                <a:cs typeface="Calibri" panose="020F0502020204030204" pitchFamily="34" charset="0"/>
              </a:rPr>
              <a:t>It can also help in analysing how patient body is responding to a particular treatment</a:t>
            </a:r>
            <a:r>
              <a:rPr lang="en-US" sz="1600" dirty="0">
                <a:latin typeface="Trebuchet MS" panose="020B0603020202020204" pitchFamily="34" charset="0"/>
              </a:rPr>
              <a:t>.</a:t>
            </a:r>
          </a:p>
          <a:p>
            <a:pPr fontAlgn="auto">
              <a:spcAft>
                <a:spcPts val="0"/>
              </a:spcAft>
            </a:pPr>
            <a:endParaRPr lang="en-US" sz="1600" dirty="0">
              <a:latin typeface="Trebuchet MS" panose="020B0603020202020204" pitchFamily="34" charset="0"/>
            </a:endParaRPr>
          </a:p>
          <a:p>
            <a:pPr fontAlgn="auto">
              <a:spcAft>
                <a:spcPts val="0"/>
              </a:spcAft>
            </a:pPr>
            <a:r>
              <a:rPr lang="en-IN" sz="1600" dirty="0">
                <a:latin typeface="Trebuchet MS" panose="020B0603020202020204" pitchFamily="34" charset="0"/>
                <a:ea typeface="Calibri" panose="020F0502020204030204" pitchFamily="34" charset="0"/>
                <a:cs typeface="Calibri" panose="020F0502020204030204" pitchFamily="34" charset="0"/>
              </a:rPr>
              <a:t>Differential analysis when combine with pathological information can help in predicting the morphological information of tumour. </a:t>
            </a:r>
          </a:p>
          <a:p>
            <a:pPr fontAlgn="auto">
              <a:spcAft>
                <a:spcPts val="0"/>
              </a:spcAft>
            </a:pPr>
            <a:endParaRPr lang="en-IN" sz="1600" dirty="0">
              <a:latin typeface="Trebuchet MS" panose="020B0603020202020204" pitchFamily="34" charset="0"/>
              <a:ea typeface="Calibri" panose="020F0502020204030204" pitchFamily="34" charset="0"/>
              <a:cs typeface="Calibri" panose="020F0502020204030204" pitchFamily="34" charset="0"/>
            </a:endParaRPr>
          </a:p>
          <a:p>
            <a:pPr fontAlgn="auto">
              <a:spcAft>
                <a:spcPts val="0"/>
              </a:spcAft>
            </a:pPr>
            <a:r>
              <a:rPr lang="en-IN" sz="1600" dirty="0">
                <a:latin typeface="Trebuchet MS" panose="020B0603020202020204" pitchFamily="34" charset="0"/>
                <a:ea typeface="Calibri" panose="020F0502020204030204" pitchFamily="34" charset="0"/>
                <a:cs typeface="Calibri" panose="020F0502020204030204" pitchFamily="34" charset="0"/>
              </a:rPr>
              <a:t>Differential analysis on the size and the location of tumour also helps in determining the stage of cancer. </a:t>
            </a:r>
          </a:p>
          <a:p>
            <a:pPr fontAlgn="auto">
              <a:spcAft>
                <a:spcPts val="0"/>
              </a:spcAft>
            </a:pPr>
            <a:endParaRPr lang="en-IN" sz="1600" dirty="0">
              <a:latin typeface="Trebuchet MS" panose="020B0603020202020204" pitchFamily="34" charset="0"/>
              <a:ea typeface="Calibri" panose="020F0502020204030204" pitchFamily="34" charset="0"/>
              <a:cs typeface="Calibri" panose="020F0502020204030204" pitchFamily="34" charset="0"/>
            </a:endParaRPr>
          </a:p>
          <a:p>
            <a:pPr fontAlgn="auto">
              <a:spcAft>
                <a:spcPts val="0"/>
              </a:spcAft>
            </a:pPr>
            <a:r>
              <a:rPr lang="en-IN" sz="1600" dirty="0">
                <a:latin typeface="Trebuchet MS" panose="020B0603020202020204" pitchFamily="34" charset="0"/>
                <a:ea typeface="Calibri" panose="020F0502020204030204" pitchFamily="34" charset="0"/>
                <a:cs typeface="Calibri" panose="020F0502020204030204" pitchFamily="34" charset="0"/>
              </a:rPr>
              <a:t>This Model can also help inexperienced operators to avoid misdiagnoses</a:t>
            </a:r>
            <a:r>
              <a:rPr lang="en-IN" sz="1600" dirty="0">
                <a:latin typeface="Trebuchet MS" panose="020B0603020202020204" pitchFamily="34" charset="0"/>
                <a:ea typeface="Calibri" panose="020F0502020204030204" pitchFamily="34" charset="0"/>
                <a:cs typeface="Times New Roman" panose="02020603050405020304" pitchFamily="18" charset="0"/>
              </a:rPr>
              <a:t>.</a:t>
            </a:r>
            <a:r>
              <a:rPr lang="en-IN" sz="1600" dirty="0">
                <a:latin typeface="Trebuchet MS" panose="020B0603020202020204" pitchFamily="34" charset="0"/>
                <a:ea typeface="Calibri" panose="020F0502020204030204" pitchFamily="34" charset="0"/>
                <a:cs typeface="Calibri" panose="020F0502020204030204" pitchFamily="34" charset="0"/>
              </a:rPr>
              <a:t> </a:t>
            </a:r>
          </a:p>
          <a:p>
            <a:pPr marL="0" indent="0" fontAlgn="auto">
              <a:spcAft>
                <a:spcPts val="0"/>
              </a:spcAft>
              <a:buFont typeface="Arial" panose="020B0604020202020204" pitchFamily="34" charset="0"/>
              <a:buNone/>
            </a:pPr>
            <a:endParaRPr lang="en-IN" sz="1800" dirty="0">
              <a:solidFill>
                <a:srgbClr val="000000"/>
              </a:solidFill>
              <a:latin typeface="Trebuchet MS" panose="020B0603020202020204" pitchFamily="34" charset="0"/>
              <a:ea typeface="Calibri" panose="020F0502020204030204" pitchFamily="34" charset="0"/>
              <a:cs typeface="Calibri" panose="020F0502020204030204" pitchFamily="34" charset="0"/>
            </a:endParaRPr>
          </a:p>
          <a:p>
            <a:pPr marL="0" indent="0" fontAlgn="auto">
              <a:spcAft>
                <a:spcPts val="0"/>
              </a:spcAft>
              <a:buFont typeface="Arial" panose="020B0604020202020204" pitchFamily="34" charset="0"/>
              <a:buNone/>
            </a:pPr>
            <a:endParaRPr lang="en-IN" sz="1800" dirty="0">
              <a:solidFill>
                <a:srgbClr val="000000"/>
              </a:solidFill>
              <a:latin typeface="Trebuchet MS" panose="020B0603020202020204" pitchFamily="34" charset="0"/>
              <a:ea typeface="Calibri" panose="020F0502020204030204" pitchFamily="34" charset="0"/>
              <a:cs typeface="Calibri" panose="020F0502020204030204" pitchFamily="34" charset="0"/>
            </a:endParaRPr>
          </a:p>
          <a:p>
            <a:pPr fontAlgn="auto">
              <a:spcAft>
                <a:spcPts val="0"/>
              </a:spcAft>
            </a:pPr>
            <a:endParaRPr lang="en-IN" sz="1800" dirty="0">
              <a:latin typeface="Trebuchet MS" panose="020B0603020202020204" pitchFamily="34" charset="0"/>
              <a:ea typeface="Calibri" panose="020F0502020204030204" pitchFamily="34" charset="0"/>
              <a:cs typeface="Times New Roman" panose="02020603050405020304" pitchFamily="18"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a:p>
            <a:pPr fontAlgn="auto">
              <a:spcAft>
                <a:spcPts val="0"/>
              </a:spcAft>
            </a:pPr>
            <a:endParaRPr lang="en-US" dirty="0">
              <a:latin typeface="Trebuchet MS" panose="020B0603020202020204" pitchFamily="34" charset="0"/>
            </a:endParaRPr>
          </a:p>
        </p:txBody>
      </p:sp>
      <p:sp>
        <p:nvSpPr>
          <p:cNvPr id="7" name="Google Shape;68;p9">
            <a:extLst>
              <a:ext uri="{FF2B5EF4-FFF2-40B4-BE49-F238E27FC236}">
                <a16:creationId xmlns:a16="http://schemas.microsoft.com/office/drawing/2014/main" id="{9E607C86-93CF-6E08-E85C-E74E61568223}"/>
              </a:ext>
            </a:extLst>
          </p:cNvPr>
          <p:cNvSpPr/>
          <p:nvPr/>
        </p:nvSpPr>
        <p:spPr>
          <a:xfrm flipV="1">
            <a:off x="1415480" y="922595"/>
            <a:ext cx="9505056" cy="58132"/>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8" name="Google Shape;69;p9">
            <a:extLst>
              <a:ext uri="{FF2B5EF4-FFF2-40B4-BE49-F238E27FC236}">
                <a16:creationId xmlns:a16="http://schemas.microsoft.com/office/drawing/2014/main" id="{213F0CF2-CC01-4445-686C-026E86211222}"/>
              </a:ext>
            </a:extLst>
          </p:cNvPr>
          <p:cNvSpPr txBox="1"/>
          <p:nvPr/>
        </p:nvSpPr>
        <p:spPr>
          <a:xfrm>
            <a:off x="2939055" y="378750"/>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Applications</a:t>
            </a:r>
            <a:endParaRPr lang="en-US" sz="2400" dirty="0"/>
          </a:p>
        </p:txBody>
      </p:sp>
    </p:spTree>
    <p:extLst>
      <p:ext uri="{BB962C8B-B14F-4D97-AF65-F5344CB8AC3E}">
        <p14:creationId xmlns:p14="http://schemas.microsoft.com/office/powerpoint/2010/main" val="226011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415480" y="753961"/>
            <a:ext cx="9312597" cy="45719"/>
          </a:xfrm>
          <a:prstGeom prst="rect">
            <a:avLst/>
          </a:prstGeom>
          <a:solidFill>
            <a:srgbClr val="33CCCC"/>
          </a:solidFill>
          <a:ln w="9525">
            <a:noFill/>
            <a:miter lim="800000"/>
            <a:headEnd/>
            <a:tailEnd/>
          </a:ln>
        </p:spPr>
        <p:txBody>
          <a:bodyPr wrap="none" anchor="ctr"/>
          <a:lstStyle/>
          <a:p>
            <a:endParaRPr lang="en-US"/>
          </a:p>
        </p:txBody>
      </p:sp>
      <p:sp>
        <p:nvSpPr>
          <p:cNvPr id="13" name="Text Box 34"/>
          <p:cNvSpPr txBox="1">
            <a:spLocks noChangeArrowheads="1"/>
          </p:cNvSpPr>
          <p:nvPr/>
        </p:nvSpPr>
        <p:spPr bwMode="auto">
          <a:xfrm>
            <a:off x="1891049" y="315156"/>
            <a:ext cx="8763000" cy="461665"/>
          </a:xfrm>
          <a:prstGeom prst="rect">
            <a:avLst/>
          </a:prstGeom>
          <a:noFill/>
          <a:ln w="9525">
            <a:noFill/>
            <a:miter lim="800000"/>
            <a:headEnd/>
            <a:tailEnd/>
          </a:ln>
        </p:spPr>
        <p:txBody>
          <a:bodyPr wrap="square">
            <a:sp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Project Progress</a:t>
            </a:r>
            <a:endParaRPr lang="en-US" sz="2400" dirty="0"/>
          </a:p>
        </p:txBody>
      </p:sp>
      <p:sp>
        <p:nvSpPr>
          <p:cNvPr id="6" name="Content Placeholder 2"/>
          <p:cNvSpPr txBox="1">
            <a:spLocks/>
          </p:cNvSpPr>
          <p:nvPr/>
        </p:nvSpPr>
        <p:spPr>
          <a:xfrm>
            <a:off x="1981200" y="1752600"/>
            <a:ext cx="8229600" cy="4724400"/>
          </a:xfrm>
          <a:prstGeom prst="rect">
            <a:avLst/>
          </a:prstGeom>
        </p:spPr>
        <p:txBody>
          <a:bodyPr/>
          <a:lstStyle/>
          <a:p>
            <a:pPr algn="just">
              <a:spcBef>
                <a:spcPts val="0"/>
              </a:spcBef>
              <a:spcAft>
                <a:spcPts val="0"/>
              </a:spcAft>
            </a:pPr>
            <a:endParaRPr lang="en-US" sz="2400" dirty="0">
              <a:solidFill>
                <a:srgbClr val="0033CC"/>
              </a:solidFill>
              <a:latin typeface="Trebuchet MS"/>
              <a:ea typeface="Trebuchet MS"/>
              <a:cs typeface="Trebuchet MS"/>
              <a:sym typeface="Trebuchet MS"/>
            </a:endParaRPr>
          </a:p>
          <a:p>
            <a:pPr algn="just">
              <a:spcBef>
                <a:spcPts val="0"/>
              </a:spcBef>
              <a:spcAft>
                <a:spcPts val="0"/>
              </a:spcAft>
            </a:pPr>
            <a:endParaRPr lang="en-US" sz="2400" dirty="0">
              <a:solidFill>
                <a:srgbClr val="0033CC"/>
              </a:solidFill>
              <a:latin typeface="Trebuchet MS"/>
              <a:ea typeface="Trebuchet MS"/>
              <a:cs typeface="Trebuchet MS"/>
              <a:sym typeface="Trebuchet MS"/>
            </a:endParaRPr>
          </a:p>
          <a:p>
            <a:pPr algn="just">
              <a:spcBef>
                <a:spcPts val="0"/>
              </a:spcBef>
              <a:spcAft>
                <a:spcPts val="0"/>
              </a:spcAft>
            </a:pPr>
            <a:endParaRPr lang="en-US" sz="2400" dirty="0">
              <a:solidFill>
                <a:srgbClr val="0033CC"/>
              </a:solidFill>
              <a:latin typeface="Trebuchet MS"/>
              <a:ea typeface="Trebuchet MS"/>
              <a:cs typeface="Trebuchet MS"/>
              <a:sym typeface="Trebuchet MS"/>
            </a:endParaRPr>
          </a:p>
        </p:txBody>
      </p:sp>
      <p:graphicFrame>
        <p:nvGraphicFramePr>
          <p:cNvPr id="2" name="Diagram 1">
            <a:extLst>
              <a:ext uri="{FF2B5EF4-FFF2-40B4-BE49-F238E27FC236}">
                <a16:creationId xmlns:a16="http://schemas.microsoft.com/office/drawing/2014/main" id="{1FC85150-5ED9-FCDE-207C-7E634D09BB83}"/>
              </a:ext>
            </a:extLst>
          </p:cNvPr>
          <p:cNvGraphicFramePr/>
          <p:nvPr>
            <p:extLst>
              <p:ext uri="{D42A27DB-BD31-4B8C-83A1-F6EECF244321}">
                <p14:modId xmlns:p14="http://schemas.microsoft.com/office/powerpoint/2010/main" val="3404473147"/>
              </p:ext>
            </p:extLst>
          </p:nvPr>
        </p:nvGraphicFramePr>
        <p:xfrm>
          <a:off x="1891049" y="776820"/>
          <a:ext cx="8763000" cy="4844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055440" y="658720"/>
            <a:ext cx="10125649" cy="45719"/>
          </a:xfrm>
          <a:prstGeom prst="rect">
            <a:avLst/>
          </a:prstGeom>
          <a:solidFill>
            <a:srgbClr val="33CCCC"/>
          </a:solidFill>
          <a:ln w="9525">
            <a:noFill/>
            <a:miter lim="800000"/>
            <a:headEnd/>
            <a:tailEnd/>
          </a:ln>
        </p:spPr>
        <p:txBody>
          <a:bodyPr wrap="none" anchor="ctr"/>
          <a:lstStyle/>
          <a:p>
            <a:endParaRPr lang="en-US"/>
          </a:p>
        </p:txBody>
      </p:sp>
      <p:sp>
        <p:nvSpPr>
          <p:cNvPr id="13" name="Text Box 34"/>
          <p:cNvSpPr txBox="1">
            <a:spLocks noChangeArrowheads="1"/>
          </p:cNvSpPr>
          <p:nvPr/>
        </p:nvSpPr>
        <p:spPr bwMode="auto">
          <a:xfrm>
            <a:off x="2917998" y="230178"/>
            <a:ext cx="77724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References</a:t>
            </a:r>
          </a:p>
        </p:txBody>
      </p:sp>
      <p:sp>
        <p:nvSpPr>
          <p:cNvPr id="6" name="Content Placeholder 2"/>
          <p:cNvSpPr txBox="1">
            <a:spLocks/>
          </p:cNvSpPr>
          <p:nvPr/>
        </p:nvSpPr>
        <p:spPr>
          <a:xfrm>
            <a:off x="1828800" y="1828800"/>
            <a:ext cx="8458200" cy="4724400"/>
          </a:xfrm>
          <a:prstGeom prst="rect">
            <a:avLst/>
          </a:prstGeom>
        </p:spPr>
        <p:txBody>
          <a:bodyPr/>
          <a:lstStyle/>
          <a:p>
            <a:pPr marL="342900" indent="12700" algn="just" eaLnBrk="0" hangingPunct="0">
              <a:spcBef>
                <a:spcPct val="20000"/>
              </a:spcBef>
              <a:defRPr/>
            </a:pPr>
            <a:endParaRPr lang="en-IN" sz="2400" dirty="0">
              <a:solidFill>
                <a:srgbClr val="0000FF"/>
              </a:solidFill>
              <a:latin typeface="Trebuchet MS" pitchFamily="34" charset="0"/>
            </a:endParaRPr>
          </a:p>
          <a:p>
            <a:pPr marL="342900" indent="-342900" eaLnBrk="0" hangingPunct="0">
              <a:spcBef>
                <a:spcPct val="20000"/>
              </a:spcBef>
              <a:defRPr/>
            </a:pPr>
            <a:endParaRPr lang="en-IN" sz="2000" kern="0" dirty="0">
              <a:latin typeface="Trebuchet MS" pitchFamily="34" charset="0"/>
            </a:endParaRPr>
          </a:p>
        </p:txBody>
      </p:sp>
      <p:sp>
        <p:nvSpPr>
          <p:cNvPr id="2" name="Title 1">
            <a:extLst>
              <a:ext uri="{FF2B5EF4-FFF2-40B4-BE49-F238E27FC236}">
                <a16:creationId xmlns:a16="http://schemas.microsoft.com/office/drawing/2014/main" id="{35DAB008-C97C-3A3F-8321-ABDB27AEC3E0}"/>
              </a:ext>
            </a:extLst>
          </p:cNvPr>
          <p:cNvSpPr txBox="1">
            <a:spLocks/>
          </p:cNvSpPr>
          <p:nvPr/>
        </p:nvSpPr>
        <p:spPr>
          <a:xfrm>
            <a:off x="677334" y="609600"/>
            <a:ext cx="8596668" cy="1320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endParaRPr lang="en-IN" dirty="0"/>
          </a:p>
        </p:txBody>
      </p:sp>
      <p:sp>
        <p:nvSpPr>
          <p:cNvPr id="3" name="Content Placeholder 2">
            <a:extLst>
              <a:ext uri="{FF2B5EF4-FFF2-40B4-BE49-F238E27FC236}">
                <a16:creationId xmlns:a16="http://schemas.microsoft.com/office/drawing/2014/main" id="{7EE91251-0942-80A9-7F00-70A2ADDE8DBA}"/>
              </a:ext>
            </a:extLst>
          </p:cNvPr>
          <p:cNvSpPr txBox="1">
            <a:spLocks/>
          </p:cNvSpPr>
          <p:nvPr/>
        </p:nvSpPr>
        <p:spPr>
          <a:xfrm>
            <a:off x="911424" y="758819"/>
            <a:ext cx="10441160" cy="59672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600" dirty="0">
                <a:latin typeface="Trebuchet MS" panose="020B0603020202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An Embedded Real-Time Object Detection and Measurement of its Size | IEEE Conference Publication | IEEE Xplore</a:t>
            </a:r>
            <a:endParaRPr lang="en-US" sz="1600"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endParaRPr>
          </a:p>
          <a:p>
            <a:pPr fontAlgn="auto">
              <a:spcAft>
                <a:spcPts val="0"/>
              </a:spcAft>
            </a:pPr>
            <a:r>
              <a:rPr lang="en-US" sz="1600"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Estimating tumor growth rates in vivo (nih.gov)</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Breast cancer tumor growth estimated through mammography screening data (nih.gov)</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Analysis of Tumor Growth Curves2 | JNCI: Journal of the National Cancer Institute | Oxford Academic (oup.com)</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Calculate the area of the masks (in pixels) in grey scale images with python - Stack Overflow</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Measuring size of objects in an image with OpenCV – </a:t>
            </a:r>
            <a:r>
              <a:rPr lang="en-US" sz="1600" dirty="0" err="1">
                <a:latin typeface="Trebuchet MS" panose="020B060302020202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PyImageSearch</a:t>
            </a:r>
            <a:endParaRPr lang="en-US" sz="1600" dirty="0">
              <a:latin typeface="Trebuchet MS" panose="020B0603020202020204" pitchFamily="34" charset="0"/>
              <a:cs typeface="Calibri" panose="020F0502020204030204" pitchFamily="34" charset="0"/>
            </a:endParaRPr>
          </a:p>
          <a:p>
            <a:pPr fontAlgn="auto">
              <a:spcAft>
                <a:spcPts val="0"/>
              </a:spcAft>
            </a:pPr>
            <a:r>
              <a:rPr lang="en-IN" sz="1600" dirty="0">
                <a:latin typeface="Trebuchet MS" panose="020B0603020202020204" pitchFamily="34" charset="0"/>
                <a:hlinkClick r:id="rId9">
                  <a:extLst>
                    <a:ext uri="{A12FA001-AC4F-418D-AE19-62706E023703}">
                      <ahyp:hlinkClr xmlns:ahyp="http://schemas.microsoft.com/office/drawing/2018/hyperlinkcolor" val="tx"/>
                    </a:ext>
                  </a:extLst>
                </a:hlinkClick>
              </a:rPr>
              <a:t>2009.12894.pdf (arxiv.org)</a:t>
            </a:r>
            <a:endParaRPr lang="en-IN" sz="1600" dirty="0">
              <a:latin typeface="Trebuchet MS" panose="020B0603020202020204" pitchFamily="34" charset="0"/>
            </a:endParaRPr>
          </a:p>
          <a:p>
            <a:pPr fontAlgn="auto">
              <a:spcAft>
                <a:spcPts val="0"/>
              </a:spcAft>
            </a:pPr>
            <a:r>
              <a:rPr lang="en-US" sz="1600" dirty="0">
                <a:latin typeface="Trebuchet MS" panose="020B0603020202020204" pitchFamily="34" charset="0"/>
                <a:hlinkClick r:id="rId10">
                  <a:extLst>
                    <a:ext uri="{A12FA001-AC4F-418D-AE19-62706E023703}">
                      <ahyp:hlinkClr xmlns:ahyp="http://schemas.microsoft.com/office/drawing/2018/hyperlinkcolor" val="tx"/>
                    </a:ext>
                  </a:extLst>
                </a:hlinkClick>
              </a:rPr>
              <a:t>Stepwise logistic regression analysis of tumor contour features for breast ultrasound diagnosis - ScienceDirect</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hlinkClick r:id="rId11">
                  <a:extLst>
                    <a:ext uri="{A12FA001-AC4F-418D-AE19-62706E023703}">
                      <ahyp:hlinkClr xmlns:ahyp="http://schemas.microsoft.com/office/drawing/2018/hyperlinkcolor" val="tx"/>
                    </a:ext>
                  </a:extLst>
                </a:hlinkClick>
              </a:rPr>
              <a:t>Decelerating growth and human breast cancer (wiley.com)</a:t>
            </a:r>
            <a:endParaRPr lang="en-US" sz="1600" dirty="0">
              <a:latin typeface="Trebuchet MS" panose="020B0603020202020204" pitchFamily="34" charset="0"/>
              <a:cs typeface="Calibri" panose="020F0502020204030204" pitchFamily="34" charset="0"/>
            </a:endParaRPr>
          </a:p>
          <a:p>
            <a:pPr fontAlgn="auto">
              <a:spcAft>
                <a:spcPts val="0"/>
              </a:spcAft>
            </a:pPr>
            <a:r>
              <a:rPr lang="en-IN" sz="1600" dirty="0">
                <a:latin typeface="Trebuchet MS" panose="020B0603020202020204" pitchFamily="34" charset="0"/>
                <a:hlinkClick r:id="rId12">
                  <a:extLst>
                    <a:ext uri="{A12FA001-AC4F-418D-AE19-62706E023703}">
                      <ahyp:hlinkClr xmlns:ahyp="http://schemas.microsoft.com/office/drawing/2018/hyperlinkcolor" val="tx"/>
                    </a:ext>
                  </a:extLst>
                </a:hlinkClick>
              </a:rPr>
              <a:t>Understanding Cancer Prognosis - NCI</a:t>
            </a:r>
            <a:endParaRPr lang="en-US" sz="1600" dirty="0">
              <a:latin typeface="Trebuchet MS" panose="020B0603020202020204" pitchFamily="34" charset="0"/>
              <a:cs typeface="Calibri" panose="020F0502020204030204" pitchFamily="34" charset="0"/>
            </a:endParaRPr>
          </a:p>
          <a:p>
            <a:pPr fontAlgn="auto">
              <a:spcAft>
                <a:spcPts val="0"/>
              </a:spcAft>
            </a:pPr>
            <a:r>
              <a:rPr lang="en-US" sz="1600" dirty="0">
                <a:latin typeface="Trebuchet MS" panose="020B0603020202020204" pitchFamily="34" charset="0"/>
                <a:hlinkClick r:id="rId13">
                  <a:extLst>
                    <a:ext uri="{A12FA001-AC4F-418D-AE19-62706E023703}">
                      <ahyp:hlinkClr xmlns:ahyp="http://schemas.microsoft.com/office/drawing/2018/hyperlinkcolor" val="tx"/>
                    </a:ext>
                  </a:extLst>
                </a:hlinkClick>
              </a:rPr>
              <a:t>Accuracy of tumor size measurement on shear wave elastography (SWE) (nih.gov)</a:t>
            </a:r>
            <a:endParaRPr lang="en-US" sz="1600" dirty="0">
              <a:latin typeface="Trebuchet MS" panose="020B0603020202020204" pitchFamily="34" charset="0"/>
            </a:endParaRPr>
          </a:p>
          <a:p>
            <a:pPr fontAlgn="auto">
              <a:spcAft>
                <a:spcPts val="0"/>
              </a:spcAft>
            </a:pPr>
            <a:r>
              <a:rPr lang="en-US" sz="1600" dirty="0">
                <a:latin typeface="Trebuchet MS" panose="020B0603020202020204" pitchFamily="34" charset="0"/>
                <a:hlinkClick r:id="rId14">
                  <a:extLst>
                    <a:ext uri="{A12FA001-AC4F-418D-AE19-62706E023703}">
                      <ahyp:hlinkClr xmlns:ahyp="http://schemas.microsoft.com/office/drawing/2018/hyperlinkcolor" val="tx"/>
                    </a:ext>
                  </a:extLst>
                </a:hlinkClick>
              </a:rPr>
              <a:t>Voxel size and gray level normalization of CT radiomic features in lung cancer | Scientific Reports (nature.com)</a:t>
            </a:r>
            <a:endParaRPr lang="en-US" sz="1600" dirty="0">
              <a:latin typeface="Trebuchet MS" panose="020B0603020202020204" pitchFamily="34" charset="0"/>
            </a:endParaRPr>
          </a:p>
          <a:p>
            <a:pPr fontAlgn="auto">
              <a:spcAft>
                <a:spcPts val="0"/>
              </a:spcAft>
            </a:pPr>
            <a:r>
              <a:rPr lang="en-US" sz="1600" dirty="0">
                <a:latin typeface="Trebuchet MS" panose="020B0603020202020204" pitchFamily="34" charset="0"/>
                <a:hlinkClick r:id="rId15">
                  <a:extLst>
                    <a:ext uri="{A12FA001-AC4F-418D-AE19-62706E023703}">
                      <ahyp:hlinkClr xmlns:ahyp="http://schemas.microsoft.com/office/drawing/2018/hyperlinkcolor" val="tx"/>
                    </a:ext>
                  </a:extLst>
                </a:hlinkClick>
              </a:rPr>
              <a:t>Finding size of the object in python (OpenCV)? - Stack Overflow</a:t>
            </a:r>
            <a:endParaRPr lang="en-US" sz="1600" dirty="0">
              <a:latin typeface="Trebuchet MS" panose="020B0603020202020204" pitchFamily="34" charset="0"/>
            </a:endParaRPr>
          </a:p>
          <a:p>
            <a:pPr fontAlgn="auto">
              <a:spcAft>
                <a:spcPts val="0"/>
              </a:spcAft>
            </a:pPr>
            <a:r>
              <a:rPr lang="en-US" sz="1600" dirty="0">
                <a:latin typeface="Trebuchet MS" panose="020B0603020202020204" pitchFamily="34" charset="0"/>
                <a:hlinkClick r:id="rId16">
                  <a:extLst>
                    <a:ext uri="{A12FA001-AC4F-418D-AE19-62706E023703}">
                      <ahyp:hlinkClr xmlns:ahyp="http://schemas.microsoft.com/office/drawing/2018/hyperlinkcolor" val="tx"/>
                    </a:ext>
                  </a:extLst>
                </a:hlinkClick>
              </a:rPr>
              <a:t>Contour Detection using OpenCV (Python/C++) (learnopencv.com)</a:t>
            </a:r>
            <a:endParaRPr lang="en-US" sz="1600" dirty="0">
              <a:latin typeface="Trebuchet MS" panose="020B0603020202020204" pitchFamily="34" charset="0"/>
            </a:endParaRPr>
          </a:p>
          <a:p>
            <a:pPr fontAlgn="auto">
              <a:spcAft>
                <a:spcPts val="0"/>
              </a:spcAft>
            </a:pPr>
            <a:r>
              <a:rPr lang="en-US" sz="1600" dirty="0">
                <a:latin typeface="Trebuchet MS" panose="020B0603020202020204" pitchFamily="34" charset="0"/>
                <a:hlinkClick r:id="rId17">
                  <a:extLst>
                    <a:ext uri="{A12FA001-AC4F-418D-AE19-62706E023703}">
                      <ahyp:hlinkClr xmlns:ahyp="http://schemas.microsoft.com/office/drawing/2018/hyperlinkcolor" val="tx"/>
                    </a:ext>
                  </a:extLst>
                </a:hlinkClick>
              </a:rPr>
              <a:t>Brain Tumor Detection and Localization - Analytics Vidhya</a:t>
            </a:r>
            <a:endParaRPr lang="en-IN" sz="1600" dirty="0">
              <a:latin typeface="Trebuchet MS" panose="020B0603020202020204" pitchFamily="34" charset="0"/>
              <a:cs typeface="Calibri" panose="020F0502020204030204" pitchFamily="34" charset="0"/>
            </a:endParaRPr>
          </a:p>
        </p:txBody>
      </p:sp>
    </p:spTree>
    <p:extLst>
      <p:ext uri="{BB962C8B-B14F-4D97-AF65-F5344CB8AC3E}">
        <p14:creationId xmlns:p14="http://schemas.microsoft.com/office/powerpoint/2010/main" val="390235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83832" y="2722063"/>
            <a:ext cx="2506584" cy="707886"/>
          </a:xfrm>
          <a:prstGeom prst="rect">
            <a:avLst/>
          </a:prstGeom>
        </p:spPr>
        <p:txBody>
          <a:bodyPr wrap="none">
            <a:spAutoFit/>
          </a:bodyPr>
          <a:lstStyle/>
          <a:p>
            <a:pPr algn="r"/>
            <a:r>
              <a:rPr lang="en-US" sz="4000" dirty="0">
                <a:solidFill>
                  <a:srgbClr val="FF0000"/>
                </a:solidFill>
                <a:latin typeface="Trebuchet MS" pitchFamily="3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67408" y="938337"/>
            <a:ext cx="10044608" cy="52701"/>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733205" y="1665313"/>
            <a:ext cx="9900592" cy="4716015"/>
          </a:xfrm>
          <a:prstGeom prst="rect">
            <a:avLst/>
          </a:prstGeom>
        </p:spPr>
        <p:txBody>
          <a:bodyPr/>
          <a:lstStyle/>
          <a:p>
            <a:pPr marL="0" indent="0">
              <a:lnSpc>
                <a:spcPct val="107000"/>
              </a:lnSpc>
              <a:spcAft>
                <a:spcPts val="800"/>
              </a:spcAft>
              <a:buNone/>
            </a:pPr>
            <a:r>
              <a:rPr lang="en-IN" sz="2000" dirty="0">
                <a:effectLst/>
                <a:latin typeface="Trebuchet MS" panose="020B0603020202020204" pitchFamily="34" charset="0"/>
                <a:ea typeface="Calibri" panose="020F0502020204030204" pitchFamily="34" charset="0"/>
                <a:cs typeface="Times New Roman" panose="02020603050405020304" pitchFamily="18" charset="0"/>
              </a:rPr>
              <a:t>Problem statement:</a:t>
            </a:r>
          </a:p>
          <a:p>
            <a:pPr marL="0" indent="0">
              <a:lnSpc>
                <a:spcPct val="107000"/>
              </a:lnSpc>
              <a:spcAft>
                <a:spcPts val="800"/>
              </a:spcAft>
              <a:buNone/>
            </a:pPr>
            <a:r>
              <a:rPr lang="en-IN" sz="1600" dirty="0">
                <a:effectLst/>
                <a:latin typeface="Trebuchet MS" panose="020B0603020202020204" pitchFamily="34" charset="0"/>
                <a:ea typeface="Calibri" panose="020F0502020204030204" pitchFamily="34" charset="0"/>
                <a:cs typeface="Times New Roman" panose="02020603050405020304" pitchFamily="18" charset="0"/>
              </a:rPr>
              <a:t>Differential analysis of breast tumour using 2D U-Net and Residual U-Net on  ultrasound (BUSI)images.</a:t>
            </a:r>
          </a:p>
          <a:p>
            <a:pPr marL="0" indent="0">
              <a:lnSpc>
                <a:spcPct val="107000"/>
              </a:lnSpc>
              <a:spcAft>
                <a:spcPts val="800"/>
              </a:spcAft>
              <a:buNone/>
            </a:pPr>
            <a:endParaRPr lang="en-IN" sz="1600" dirty="0">
              <a:latin typeface="Trebuchet MS" panose="020B0603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2000" dirty="0">
                <a:effectLst/>
                <a:latin typeface="Trebuchet MS" panose="020B0603020202020204" pitchFamily="34" charset="0"/>
                <a:ea typeface="Calibri" panose="020F0502020204030204" pitchFamily="34" charset="0"/>
                <a:cs typeface="Times New Roman" panose="02020603050405020304" pitchFamily="18" charset="0"/>
              </a:rPr>
              <a:t>Research objective:</a:t>
            </a:r>
          </a:p>
          <a:p>
            <a:pPr marL="342900" indent="-342900">
              <a:lnSpc>
                <a:spcPct val="107000"/>
              </a:lnSpc>
              <a:spcAft>
                <a:spcPts val="800"/>
              </a:spcAft>
              <a:buFont typeface="Arial" panose="020B0604020202020204" pitchFamily="34" charset="0"/>
              <a:buChar char="•"/>
            </a:pPr>
            <a:r>
              <a:rPr lang="en-IN" sz="1600" dirty="0">
                <a:latin typeface="Trebuchet MS" panose="020B0603020202020204" pitchFamily="34" charset="0"/>
                <a:ea typeface="Calibri" panose="020F0502020204030204" pitchFamily="34" charset="0"/>
                <a:cs typeface="Times New Roman" panose="02020603050405020304" pitchFamily="18" charset="0"/>
              </a:rPr>
              <a:t>Classification of Breast tumour.</a:t>
            </a:r>
          </a:p>
          <a:p>
            <a:pPr marL="342900" indent="-342900">
              <a:lnSpc>
                <a:spcPct val="107000"/>
              </a:lnSpc>
              <a:spcAft>
                <a:spcPts val="800"/>
              </a:spcAft>
              <a:buFont typeface="Arial" panose="020B0604020202020204" pitchFamily="34" charset="0"/>
              <a:buChar char="•"/>
            </a:pPr>
            <a:r>
              <a:rPr lang="en-IN" sz="1600" dirty="0">
                <a:latin typeface="Trebuchet MS" panose="020B0603020202020204" pitchFamily="34" charset="0"/>
                <a:ea typeface="Calibri" panose="020F0502020204030204" pitchFamily="34" charset="0"/>
                <a:cs typeface="Times New Roman" panose="02020603050405020304" pitchFamily="18" charset="0"/>
              </a:rPr>
              <a:t>Differential Analysis by determining the</a:t>
            </a:r>
            <a:r>
              <a:rPr lang="en-IN" sz="1600" dirty="0">
                <a:effectLst/>
                <a:latin typeface="Trebuchet MS" panose="020B0603020202020204" pitchFamily="34" charset="0"/>
                <a:ea typeface="Calibri" panose="020F0502020204030204" pitchFamily="34" charset="0"/>
                <a:cs typeface="Times New Roman" panose="02020603050405020304" pitchFamily="18" charset="0"/>
              </a:rPr>
              <a:t> growth rate of  Breast tumour.</a:t>
            </a:r>
          </a:p>
          <a:p>
            <a:pPr marL="342900" indent="-342900">
              <a:lnSpc>
                <a:spcPct val="107000"/>
              </a:lnSpc>
              <a:spcAft>
                <a:spcPts val="800"/>
              </a:spcAft>
              <a:buFont typeface="Arial" panose="020B0604020202020204" pitchFamily="34" charset="0"/>
              <a:buChar char="•"/>
            </a:pPr>
            <a:r>
              <a:rPr lang="en-IN" sz="1600" dirty="0">
                <a:latin typeface="Trebuchet MS" panose="020B0603020202020204" pitchFamily="34" charset="0"/>
                <a:ea typeface="Calibri" panose="020F0502020204030204" pitchFamily="34" charset="0"/>
                <a:cs typeface="Times New Roman" panose="02020603050405020304" pitchFamily="18" charset="0"/>
              </a:rPr>
              <a:t>Differential Analysis </a:t>
            </a:r>
            <a:r>
              <a:rPr lang="en-IN" sz="1600" dirty="0">
                <a:effectLst/>
                <a:latin typeface="Trebuchet MS" panose="020B0603020202020204" pitchFamily="34" charset="0"/>
                <a:ea typeface="Calibri" panose="020F0502020204030204" pitchFamily="34" charset="0"/>
                <a:cs typeface="Times New Roman" panose="02020603050405020304" pitchFamily="18" charset="0"/>
              </a:rPr>
              <a:t>of Breast Tumour by checking its status(Progressive,Regressive,</a:t>
            </a:r>
            <a:r>
              <a:rPr lang="en-IN" sz="1600" dirty="0">
                <a:latin typeface="Trebuchet MS" panose="020B0603020202020204" pitchFamily="34" charset="0"/>
                <a:ea typeface="Calibri" panose="020F0502020204030204" pitchFamily="34" charset="0"/>
                <a:cs typeface="Times New Roman" panose="02020603050405020304" pitchFamily="18" charset="0"/>
              </a:rPr>
              <a:t>New Tumour)</a:t>
            </a:r>
          </a:p>
          <a:p>
            <a:pPr marL="342900" indent="-342900">
              <a:lnSpc>
                <a:spcPct val="107000"/>
              </a:lnSpc>
              <a:spcAft>
                <a:spcPts val="800"/>
              </a:spcAft>
              <a:buFont typeface="Arial" panose="020B0604020202020204" pitchFamily="34" charset="0"/>
              <a:buChar char="•"/>
            </a:pPr>
            <a:r>
              <a:rPr lang="en-IN" sz="1600" dirty="0">
                <a:latin typeface="Trebuchet MS" panose="020B0603020202020204" pitchFamily="34" charset="0"/>
                <a:ea typeface="Calibri" panose="020F0502020204030204" pitchFamily="34" charset="0"/>
                <a:cs typeface="Times New Roman" panose="02020603050405020304" pitchFamily="18" charset="0"/>
              </a:rPr>
              <a:t>Determine the direction of progression or regression of Breast tumour.</a:t>
            </a:r>
          </a:p>
          <a:p>
            <a:pPr marL="342900" indent="-342900">
              <a:lnSpc>
                <a:spcPct val="107000"/>
              </a:lnSpc>
              <a:spcAft>
                <a:spcPts val="800"/>
              </a:spcAft>
              <a:buFont typeface="Arial" panose="020B0604020202020204" pitchFamily="34" charset="0"/>
              <a:buChar char="•"/>
            </a:pPr>
            <a:r>
              <a:rPr lang="en-IN" sz="1600" dirty="0">
                <a:latin typeface="Trebuchet MS" panose="020B0603020202020204" pitchFamily="34" charset="0"/>
                <a:ea typeface="Calibri" panose="020F0502020204030204" pitchFamily="34" charset="0"/>
                <a:cs typeface="Times New Roman" panose="02020603050405020304" pitchFamily="18" charset="0"/>
              </a:rPr>
              <a:t>Evaluation of the Model performance (Base UNet and Residual UNet)</a:t>
            </a:r>
            <a:endParaRPr lang="en-IN" sz="1600" dirty="0">
              <a:effectLst/>
              <a:latin typeface="Trebuchet MS" panose="020B0603020202020204" pitchFamily="34" charset="0"/>
              <a:ea typeface="Calibri" panose="020F0502020204030204" pitchFamily="34" charset="0"/>
              <a:cs typeface="Times New Roman" panose="02020603050405020304" pitchFamily="18" charset="0"/>
            </a:endParaRPr>
          </a:p>
          <a:p>
            <a:pPr marL="800091" lvl="1" algn="just" eaLnBrk="0" hangingPunct="0">
              <a:spcBef>
                <a:spcPct val="20000"/>
              </a:spcBef>
              <a:defRPr/>
            </a:pPr>
            <a:endParaRPr lang="en-IN" sz="2400" kern="0" dirty="0">
              <a:latin typeface="Trebuchet MS" pitchFamily="34" charset="0"/>
            </a:endParaRPr>
          </a:p>
        </p:txBody>
      </p:sp>
      <p:sp>
        <p:nvSpPr>
          <p:cNvPr id="14" name="Text Box 34"/>
          <p:cNvSpPr txBox="1">
            <a:spLocks noChangeArrowheads="1"/>
          </p:cNvSpPr>
          <p:nvPr/>
        </p:nvSpPr>
        <p:spPr bwMode="auto">
          <a:xfrm>
            <a:off x="4156797" y="47667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Problem Statement</a:t>
            </a:r>
          </a:p>
        </p:txBody>
      </p:sp>
    </p:spTree>
    <p:extLst>
      <p:ext uri="{BB962C8B-B14F-4D97-AF65-F5344CB8AC3E}">
        <p14:creationId xmlns:p14="http://schemas.microsoft.com/office/powerpoint/2010/main" val="389258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B73C5-EE80-F6B4-D9FE-10122861E098}"/>
              </a:ext>
            </a:extLst>
          </p:cNvPr>
          <p:cNvPicPr>
            <a:picLocks noChangeAspect="1" noChangeArrowheads="1"/>
          </p:cNvPicPr>
          <p:nvPr/>
        </p:nvPicPr>
        <p:blipFill>
          <a:blip r:embed="rId2"/>
          <a:stretch>
            <a:fillRect/>
          </a:stretch>
        </p:blipFill>
        <p:spPr bwMode="auto">
          <a:xfrm>
            <a:off x="557784" y="1413742"/>
            <a:ext cx="3891379" cy="2547442"/>
          </a:xfrm>
          <a:prstGeom prst="rect">
            <a:avLst/>
          </a:prstGeom>
          <a:noFill/>
        </p:spPr>
      </p:pic>
      <p:pic>
        <p:nvPicPr>
          <p:cNvPr id="4" name="Picture 3">
            <a:extLst>
              <a:ext uri="{FF2B5EF4-FFF2-40B4-BE49-F238E27FC236}">
                <a16:creationId xmlns:a16="http://schemas.microsoft.com/office/drawing/2014/main" id="{AF1C95FC-795A-02DC-3896-ADCFD87CF123}"/>
              </a:ext>
            </a:extLst>
          </p:cNvPr>
          <p:cNvPicPr>
            <a:picLocks noChangeAspect="1"/>
          </p:cNvPicPr>
          <p:nvPr/>
        </p:nvPicPr>
        <p:blipFill>
          <a:blip r:embed="rId3"/>
          <a:stretch>
            <a:fillRect/>
          </a:stretch>
        </p:blipFill>
        <p:spPr>
          <a:xfrm>
            <a:off x="557785" y="4066486"/>
            <a:ext cx="3891380" cy="1974876"/>
          </a:xfrm>
          <a:prstGeom prst="rect">
            <a:avLst/>
          </a:prstGeom>
        </p:spPr>
      </p:pic>
      <p:graphicFrame>
        <p:nvGraphicFramePr>
          <p:cNvPr id="5" name="Content Placeholder 2">
            <a:extLst>
              <a:ext uri="{FF2B5EF4-FFF2-40B4-BE49-F238E27FC236}">
                <a16:creationId xmlns:a16="http://schemas.microsoft.com/office/drawing/2014/main" id="{A6924AEC-C94B-0351-D1CD-3CFFEA2E2A68}"/>
              </a:ext>
            </a:extLst>
          </p:cNvPr>
          <p:cNvGraphicFramePr>
            <a:graphicFrameLocks/>
          </p:cNvGraphicFramePr>
          <p:nvPr>
            <p:extLst>
              <p:ext uri="{D42A27DB-BD31-4B8C-83A1-F6EECF244321}">
                <p14:modId xmlns:p14="http://schemas.microsoft.com/office/powerpoint/2010/main" val="2035815241"/>
              </p:ext>
            </p:extLst>
          </p:nvPr>
        </p:nvGraphicFramePr>
        <p:xfrm>
          <a:off x="4860844" y="1235413"/>
          <a:ext cx="6092501" cy="51751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Google Shape;68;p9">
            <a:extLst>
              <a:ext uri="{FF2B5EF4-FFF2-40B4-BE49-F238E27FC236}">
                <a16:creationId xmlns:a16="http://schemas.microsoft.com/office/drawing/2014/main" id="{40FB4833-084C-2824-A0E0-D1711B9E2CF4}"/>
              </a:ext>
            </a:extLst>
          </p:cNvPr>
          <p:cNvSpPr/>
          <p:nvPr/>
        </p:nvSpPr>
        <p:spPr>
          <a:xfrm>
            <a:off x="557785" y="872119"/>
            <a:ext cx="10395560" cy="4571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7" name="Google Shape;69;p9">
            <a:extLst>
              <a:ext uri="{FF2B5EF4-FFF2-40B4-BE49-F238E27FC236}">
                <a16:creationId xmlns:a16="http://schemas.microsoft.com/office/drawing/2014/main" id="{ADB2AF1B-2726-61D7-756A-E0224497B247}"/>
              </a:ext>
            </a:extLst>
          </p:cNvPr>
          <p:cNvSpPr txBox="1"/>
          <p:nvPr/>
        </p:nvSpPr>
        <p:spPr>
          <a:xfrm>
            <a:off x="2895600" y="447020"/>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Introduction </a:t>
            </a:r>
            <a:endParaRPr lang="en-US" sz="2400" dirty="0"/>
          </a:p>
        </p:txBody>
      </p:sp>
    </p:spTree>
    <p:extLst>
      <p:ext uri="{BB962C8B-B14F-4D97-AF65-F5344CB8AC3E}">
        <p14:creationId xmlns:p14="http://schemas.microsoft.com/office/powerpoint/2010/main" val="177095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160240" y="892566"/>
            <a:ext cx="9612560" cy="45719"/>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1055440" y="1052788"/>
            <a:ext cx="9612560" cy="5407131"/>
          </a:xfrm>
          <a:prstGeom prst="rect">
            <a:avLst/>
          </a:prstGeom>
        </p:spPr>
        <p:txBody>
          <a:bodyPr/>
          <a:lstStyle/>
          <a:p>
            <a:pPr>
              <a:lnSpc>
                <a:spcPct val="150000"/>
              </a:lnSpc>
            </a:pPr>
            <a:r>
              <a:rPr lang="en-US" sz="2000" b="1" dirty="0">
                <a:latin typeface="Trebuchet MS" panose="020B0603020202020204" pitchFamily="34" charset="0"/>
                <a:cs typeface="Times New Roman" panose="02020603050405020304" pitchFamily="18" charset="0"/>
              </a:rPr>
              <a:t>Abstract</a:t>
            </a:r>
            <a:r>
              <a:rPr lang="en-US" sz="2000" dirty="0">
                <a:latin typeface="Trebuchet MS" panose="020B0603020202020204" pitchFamily="34" charset="0"/>
                <a:cs typeface="Times New Roman" panose="02020603050405020304" pitchFamily="18" charset="0"/>
              </a:rPr>
              <a:t>: </a:t>
            </a:r>
            <a:r>
              <a:rPr lang="en-US" sz="1600" dirty="0">
                <a:latin typeface="Trebuchet MS" panose="020B0603020202020204" pitchFamily="34" charset="0"/>
                <a:cs typeface="Times New Roman" panose="02020603050405020304" pitchFamily="18" charset="0"/>
              </a:rPr>
              <a:t>Breast cancer is the leading cause of death among the women. The main objective of this paper is to do </a:t>
            </a:r>
            <a:r>
              <a:rPr lang="en-IN" sz="1600" dirty="0">
                <a:latin typeface="Trebuchet MS" panose="020B0603020202020204" pitchFamily="34" charset="0"/>
                <a:cs typeface="Times New Roman" panose="02020603050405020304" pitchFamily="18" charset="0"/>
              </a:rPr>
              <a:t>d</a:t>
            </a:r>
            <a:r>
              <a:rPr lang="en-IN" sz="1600" dirty="0">
                <a:effectLst/>
                <a:latin typeface="Trebuchet MS" panose="020B0603020202020204" pitchFamily="34" charset="0"/>
                <a:ea typeface="Calibri" panose="020F0502020204030204" pitchFamily="34" charset="0"/>
                <a:cs typeface="Times New Roman" panose="02020603050405020304" pitchFamily="18" charset="0"/>
              </a:rPr>
              <a:t>ifferential analysis of breast tumour using 2D U-Net and Residual U-Net on  ultrasound (BUSI) images. </a:t>
            </a:r>
            <a:r>
              <a:rPr lang="en-IN" sz="1600" dirty="0">
                <a:effectLst/>
                <a:latin typeface="Trebuchet MS" panose="020B0603020202020204" pitchFamily="34" charset="0"/>
                <a:ea typeface="Times New Roman" panose="02020603050405020304" pitchFamily="18" charset="0"/>
                <a:cs typeface="Times New Roman" panose="02020603050405020304" pitchFamily="18" charset="0"/>
              </a:rPr>
              <a:t>For the differential analysis of tumour, we are assuming the BUSI scans as the scans of the same patients taken monthly. By analysing the differences in the size of the tumour, the classification of tumour is determined. If there is increase in the size of the tumour, then its classified as Malignant otherwise Benign. Similarly, by calculating the differences in the size of the tumour which are classified as malignant for the successive scans assuming to be taken monthly, growth rate of the tumour can be determined. By analysing the area of the tumour, we can also check if any new occurrence of tumour is happening in the body. Using the rectangle box approach for determining the size of tumour, by analysing the changes in the coordinates of the rectangle, direction of progression of tumour is also determined. By comparing the value of dice coefficient and Area ratio we are determinin</a:t>
            </a:r>
            <a:r>
              <a:rPr lang="en-IN" sz="1600" dirty="0">
                <a:latin typeface="Trebuchet MS" panose="020B0603020202020204" pitchFamily="34" charset="0"/>
                <a:ea typeface="Times New Roman" panose="02020603050405020304" pitchFamily="18" charset="0"/>
                <a:cs typeface="Times New Roman" panose="02020603050405020304" pitchFamily="18" charset="0"/>
              </a:rPr>
              <a:t>g weather the Tumour is progressing or regressing or its Benign.</a:t>
            </a:r>
            <a:endParaRPr lang="en-IN" sz="1600" dirty="0">
              <a:effectLst/>
              <a:latin typeface="Trebuchet MS" panose="020B0603020202020204" pitchFamily="34" charset="0"/>
              <a:ea typeface="Times New Roman" panose="02020603050405020304" pitchFamily="18" charset="0"/>
              <a:cs typeface="Times New Roman" panose="02020603050405020304" pitchFamily="18" charset="0"/>
            </a:endParaRPr>
          </a:p>
          <a:p>
            <a:pPr>
              <a:lnSpc>
                <a:spcPct val="150000"/>
              </a:lnSpc>
            </a:pPr>
            <a:r>
              <a:rPr lang="en-IN" sz="2000" b="1" dirty="0">
                <a:latin typeface="Trebuchet MS" panose="020B0603020202020204" pitchFamily="34" charset="0"/>
                <a:ea typeface="Times New Roman" panose="02020603050405020304" pitchFamily="18" charset="0"/>
                <a:cs typeface="Times New Roman" panose="02020603050405020304" pitchFamily="18" charset="0"/>
              </a:rPr>
              <a:t>Scope</a:t>
            </a:r>
            <a:r>
              <a:rPr lang="en-IN" sz="2400" dirty="0">
                <a:latin typeface="Trebuchet MS" panose="020B0603020202020204" pitchFamily="34" charset="0"/>
                <a:ea typeface="Times New Roman" panose="02020603050405020304" pitchFamily="18" charset="0"/>
                <a:cs typeface="Times New Roman" panose="02020603050405020304" pitchFamily="18" charset="0"/>
              </a:rPr>
              <a:t>: </a:t>
            </a:r>
            <a:r>
              <a:rPr lang="en-US" sz="1600" dirty="0">
                <a:latin typeface="Trebuchet MS" panose="020B0603020202020204" pitchFamily="34" charset="0"/>
                <a:ea typeface="Times New Roman" panose="02020603050405020304" pitchFamily="18" charset="0"/>
                <a:cs typeface="Times New Roman" panose="02020603050405020304" pitchFamily="18" charset="0"/>
              </a:rPr>
              <a:t>The scope of this system is to check how the tumours is progressing inside body and help clinicians to take correct decision and the course of treatment.</a:t>
            </a:r>
            <a:endParaRPr lang="en-IN" sz="1600" dirty="0">
              <a:effectLst/>
              <a:latin typeface="Trebuchet MS" panose="020B0603020202020204" pitchFamily="34" charset="0"/>
              <a:ea typeface="Times New Roman" panose="02020603050405020304" pitchFamily="18" charset="0"/>
              <a:cs typeface="Times New Roman" panose="02020603050405020304" pitchFamily="18" charset="0"/>
            </a:endParaRPr>
          </a:p>
        </p:txBody>
      </p:sp>
      <p:sp>
        <p:nvSpPr>
          <p:cNvPr id="14" name="Text Box 34"/>
          <p:cNvSpPr txBox="1">
            <a:spLocks noChangeArrowheads="1"/>
          </p:cNvSpPr>
          <p:nvPr/>
        </p:nvSpPr>
        <p:spPr bwMode="auto">
          <a:xfrm>
            <a:off x="4295800" y="430901"/>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Abstract and Scope</a:t>
            </a:r>
          </a:p>
        </p:txBody>
      </p:sp>
    </p:spTree>
    <p:extLst>
      <p:ext uri="{BB962C8B-B14F-4D97-AF65-F5344CB8AC3E}">
        <p14:creationId xmlns:p14="http://schemas.microsoft.com/office/powerpoint/2010/main" val="3811030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1E19-B476-BF11-D503-43EA6C401C24}"/>
              </a:ext>
            </a:extLst>
          </p:cNvPr>
          <p:cNvSpPr txBox="1">
            <a:spLocks/>
          </p:cNvSpPr>
          <p:nvPr/>
        </p:nvSpPr>
        <p:spPr>
          <a:xfrm>
            <a:off x="677333" y="609600"/>
            <a:ext cx="7922146" cy="7343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endParaRPr lang="en-US" dirty="0"/>
          </a:p>
        </p:txBody>
      </p:sp>
      <p:sp>
        <p:nvSpPr>
          <p:cNvPr id="6" name="Google Shape;68;p9">
            <a:extLst>
              <a:ext uri="{FF2B5EF4-FFF2-40B4-BE49-F238E27FC236}">
                <a16:creationId xmlns:a16="http://schemas.microsoft.com/office/drawing/2014/main" id="{68CA9719-3AB0-ABDD-38E6-E179C1C9E993}"/>
              </a:ext>
            </a:extLst>
          </p:cNvPr>
          <p:cNvSpPr/>
          <p:nvPr/>
        </p:nvSpPr>
        <p:spPr>
          <a:xfrm>
            <a:off x="911425" y="1012631"/>
            <a:ext cx="9923614" cy="5130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7" name="Google Shape;69;p9">
            <a:extLst>
              <a:ext uri="{FF2B5EF4-FFF2-40B4-BE49-F238E27FC236}">
                <a16:creationId xmlns:a16="http://schemas.microsoft.com/office/drawing/2014/main" id="{BBAB2E6A-AC9C-76E9-8989-A4E3C7A9B772}"/>
              </a:ext>
            </a:extLst>
          </p:cNvPr>
          <p:cNvSpPr txBox="1"/>
          <p:nvPr/>
        </p:nvSpPr>
        <p:spPr>
          <a:xfrm>
            <a:off x="3124844" y="460545"/>
            <a:ext cx="777240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Dataset- Breast ultrasound images </a:t>
            </a:r>
          </a:p>
        </p:txBody>
      </p:sp>
      <p:sp>
        <p:nvSpPr>
          <p:cNvPr id="15" name="Title 14">
            <a:extLst>
              <a:ext uri="{FF2B5EF4-FFF2-40B4-BE49-F238E27FC236}">
                <a16:creationId xmlns:a16="http://schemas.microsoft.com/office/drawing/2014/main" id="{4FEC8E20-D9A7-11A2-39BC-EB9EE86C1DE3}"/>
              </a:ext>
            </a:extLst>
          </p:cNvPr>
          <p:cNvSpPr>
            <a:spLocks noGrp="1"/>
          </p:cNvSpPr>
          <p:nvPr>
            <p:ph type="title"/>
          </p:nvPr>
        </p:nvSpPr>
        <p:spPr>
          <a:xfrm>
            <a:off x="5447928" y="3103966"/>
            <a:ext cx="5530716" cy="3061338"/>
          </a:xfrm>
        </p:spPr>
        <p:txBody>
          <a:bodyPr>
            <a:normAutofit/>
          </a:bodyPr>
          <a:lstStyle/>
          <a:p>
            <a:r>
              <a:rPr lang="en-IN" sz="1600" dirty="0">
                <a:latin typeface="Trebuchet MS" panose="020B0603020202020204" pitchFamily="34" charset="0"/>
              </a:rPr>
              <a:t>      Normal                  Benign                 Malignant</a:t>
            </a:r>
          </a:p>
        </p:txBody>
      </p:sp>
      <p:sp>
        <p:nvSpPr>
          <p:cNvPr id="16" name="Content Placeholder 15">
            <a:extLst>
              <a:ext uri="{FF2B5EF4-FFF2-40B4-BE49-F238E27FC236}">
                <a16:creationId xmlns:a16="http://schemas.microsoft.com/office/drawing/2014/main" id="{E0776030-A3C8-3950-CD6F-A29F9D6BBC09}"/>
              </a:ext>
            </a:extLst>
          </p:cNvPr>
          <p:cNvSpPr>
            <a:spLocks noGrp="1"/>
          </p:cNvSpPr>
          <p:nvPr>
            <p:ph idx="1"/>
          </p:nvPr>
        </p:nvSpPr>
        <p:spPr>
          <a:xfrm>
            <a:off x="5015880" y="1704100"/>
            <a:ext cx="5881364" cy="1250811"/>
          </a:xfrm>
        </p:spPr>
        <p:txBody>
          <a:bodyPr>
            <a:normAutofit/>
          </a:bodyPr>
          <a:lstStyle/>
          <a:p>
            <a:pPr fontAlgn="auto">
              <a:spcAft>
                <a:spcPts val="0"/>
              </a:spcAft>
            </a:pPr>
            <a:r>
              <a:rPr lang="en-IN" sz="1600" dirty="0">
                <a:latin typeface="Trebuchet MS" panose="020B0603020202020204" pitchFamily="34" charset="0"/>
              </a:rPr>
              <a:t>Age group between 25 and 75 years</a:t>
            </a:r>
          </a:p>
          <a:p>
            <a:pPr fontAlgn="auto">
              <a:spcAft>
                <a:spcPts val="0"/>
              </a:spcAft>
            </a:pPr>
            <a:r>
              <a:rPr lang="en-US" sz="1600" dirty="0">
                <a:latin typeface="Trebuchet MS" panose="020B0603020202020204" pitchFamily="34" charset="0"/>
              </a:rPr>
              <a:t>600 female patients</a:t>
            </a:r>
            <a:endParaRPr lang="en-IN" sz="1600" dirty="0">
              <a:latin typeface="Trebuchet MS" panose="020B0603020202020204" pitchFamily="34" charset="0"/>
            </a:endParaRPr>
          </a:p>
          <a:p>
            <a:pPr fontAlgn="auto">
              <a:spcAft>
                <a:spcPts val="0"/>
              </a:spcAft>
            </a:pPr>
            <a:r>
              <a:rPr lang="en-US" sz="1600" dirty="0">
                <a:latin typeface="Trebuchet MS" panose="020B0603020202020204" pitchFamily="34" charset="0"/>
              </a:rPr>
              <a:t>780 images with an average Image Size of 500 x 500 Pixels</a:t>
            </a:r>
          </a:p>
          <a:p>
            <a:pPr marL="0" indent="0">
              <a:buNone/>
            </a:pPr>
            <a:endParaRPr lang="en-IN" dirty="0"/>
          </a:p>
        </p:txBody>
      </p:sp>
      <p:pic>
        <p:nvPicPr>
          <p:cNvPr id="20" name="Picture 19">
            <a:extLst>
              <a:ext uri="{FF2B5EF4-FFF2-40B4-BE49-F238E27FC236}">
                <a16:creationId xmlns:a16="http://schemas.microsoft.com/office/drawing/2014/main" id="{33F4E80E-B325-3005-8F7A-D1C4499E6B9E}"/>
              </a:ext>
            </a:extLst>
          </p:cNvPr>
          <p:cNvPicPr>
            <a:picLocks noChangeAspect="1"/>
          </p:cNvPicPr>
          <p:nvPr/>
        </p:nvPicPr>
        <p:blipFill>
          <a:blip r:embed="rId2"/>
          <a:stretch>
            <a:fillRect/>
          </a:stretch>
        </p:blipFill>
        <p:spPr>
          <a:xfrm>
            <a:off x="7088594" y="3293630"/>
            <a:ext cx="1783392" cy="2367618"/>
          </a:xfrm>
          <a:prstGeom prst="rect">
            <a:avLst/>
          </a:prstGeom>
        </p:spPr>
      </p:pic>
      <p:pic>
        <p:nvPicPr>
          <p:cNvPr id="24" name="Picture 23">
            <a:extLst>
              <a:ext uri="{FF2B5EF4-FFF2-40B4-BE49-F238E27FC236}">
                <a16:creationId xmlns:a16="http://schemas.microsoft.com/office/drawing/2014/main" id="{DFF12DCA-4423-4D3B-C3FA-250C2E9E3364}"/>
              </a:ext>
            </a:extLst>
          </p:cNvPr>
          <p:cNvPicPr>
            <a:picLocks noChangeAspect="1"/>
          </p:cNvPicPr>
          <p:nvPr/>
        </p:nvPicPr>
        <p:blipFill>
          <a:blip r:embed="rId3"/>
          <a:stretch>
            <a:fillRect/>
          </a:stretch>
        </p:blipFill>
        <p:spPr>
          <a:xfrm>
            <a:off x="5577892" y="3429001"/>
            <a:ext cx="1526220" cy="2083192"/>
          </a:xfrm>
          <a:prstGeom prst="rect">
            <a:avLst/>
          </a:prstGeom>
        </p:spPr>
      </p:pic>
      <p:pic>
        <p:nvPicPr>
          <p:cNvPr id="26" name="Picture 25">
            <a:extLst>
              <a:ext uri="{FF2B5EF4-FFF2-40B4-BE49-F238E27FC236}">
                <a16:creationId xmlns:a16="http://schemas.microsoft.com/office/drawing/2014/main" id="{0A7D2286-2FDC-4BB0-3CB5-0720E3C96E26}"/>
              </a:ext>
            </a:extLst>
          </p:cNvPr>
          <p:cNvPicPr>
            <a:picLocks noChangeAspect="1"/>
          </p:cNvPicPr>
          <p:nvPr/>
        </p:nvPicPr>
        <p:blipFill>
          <a:blip r:embed="rId4"/>
          <a:stretch>
            <a:fillRect/>
          </a:stretch>
        </p:blipFill>
        <p:spPr>
          <a:xfrm>
            <a:off x="8912686" y="3441591"/>
            <a:ext cx="1672168" cy="2070602"/>
          </a:xfrm>
          <a:prstGeom prst="rect">
            <a:avLst/>
          </a:prstGeom>
        </p:spPr>
      </p:pic>
      <p:graphicFrame>
        <p:nvGraphicFramePr>
          <p:cNvPr id="27" name="Chart 26">
            <a:extLst>
              <a:ext uri="{FF2B5EF4-FFF2-40B4-BE49-F238E27FC236}">
                <a16:creationId xmlns:a16="http://schemas.microsoft.com/office/drawing/2014/main" id="{A9586170-6672-CBD1-1F4F-51245C6265E9}"/>
              </a:ext>
            </a:extLst>
          </p:cNvPr>
          <p:cNvGraphicFramePr>
            <a:graphicFrameLocks/>
          </p:cNvGraphicFramePr>
          <p:nvPr>
            <p:extLst>
              <p:ext uri="{D42A27DB-BD31-4B8C-83A1-F6EECF244321}">
                <p14:modId xmlns:p14="http://schemas.microsoft.com/office/powerpoint/2010/main" val="1669881850"/>
              </p:ext>
            </p:extLst>
          </p:nvPr>
        </p:nvGraphicFramePr>
        <p:xfrm>
          <a:off x="911425" y="1957572"/>
          <a:ext cx="3888432" cy="39197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9898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68DF5DAC-267A-17AB-9019-7931EB571B46}"/>
              </a:ext>
            </a:extLst>
          </p:cNvPr>
          <p:cNvGraphicFramePr>
            <a:graphicFrameLocks noChangeAspect="1"/>
          </p:cNvGraphicFramePr>
          <p:nvPr>
            <p:extLst>
              <p:ext uri="{D42A27DB-BD31-4B8C-83A1-F6EECF244321}">
                <p14:modId xmlns:p14="http://schemas.microsoft.com/office/powerpoint/2010/main" val="3539169290"/>
              </p:ext>
            </p:extLst>
          </p:nvPr>
        </p:nvGraphicFramePr>
        <p:xfrm>
          <a:off x="11136560" y="6065837"/>
          <a:ext cx="914400" cy="792163"/>
        </p:xfrm>
        <a:graphic>
          <a:graphicData uri="http://schemas.openxmlformats.org/presentationml/2006/ole">
            <mc:AlternateContent xmlns:mc="http://schemas.openxmlformats.org/markup-compatibility/2006">
              <mc:Choice xmlns:v="urn:schemas-microsoft-com:vml" Requires="v">
                <p:oleObj name="Worksheet" showAsIcon="1" r:id="rId2" imgW="914400" imgH="792417" progId="Excel.Sheet.12">
                  <p:embed/>
                </p:oleObj>
              </mc:Choice>
              <mc:Fallback>
                <p:oleObj name="Worksheet" showAsIcon="1" r:id="rId2" imgW="914400" imgH="792417" progId="Excel.Sheet.12">
                  <p:embed/>
                  <p:pic>
                    <p:nvPicPr>
                      <p:cNvPr id="5" name="Object 4">
                        <a:extLst>
                          <a:ext uri="{FF2B5EF4-FFF2-40B4-BE49-F238E27FC236}">
                            <a16:creationId xmlns:a16="http://schemas.microsoft.com/office/drawing/2014/main" id="{68DF5DAC-267A-17AB-9019-7931EB571B46}"/>
                          </a:ext>
                        </a:extLst>
                      </p:cNvPr>
                      <p:cNvPicPr/>
                      <p:nvPr/>
                    </p:nvPicPr>
                    <p:blipFill>
                      <a:blip r:embed="rId3"/>
                      <a:stretch>
                        <a:fillRect/>
                      </a:stretch>
                    </p:blipFill>
                    <p:spPr>
                      <a:xfrm>
                        <a:off x="11136560" y="6065837"/>
                        <a:ext cx="914400" cy="79216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1D0D4558-DD1A-FD7A-269B-F5EEC043DED4}"/>
              </a:ext>
            </a:extLst>
          </p:cNvPr>
          <p:cNvSpPr txBox="1"/>
          <p:nvPr/>
        </p:nvSpPr>
        <p:spPr>
          <a:xfrm>
            <a:off x="1091444" y="1124744"/>
            <a:ext cx="10009112" cy="484844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Trebuchet MS" panose="020B0603020202020204" pitchFamily="34" charset="0"/>
              </a:rPr>
              <a:t>Cancer is a major death causing disease reported in the world </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There has been shift in research field to detect the cancer in early stages with the advent of AI &amp; ML</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There are researches carried out in the Image and Vision computing to detect cancer using the scanned images</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 latest researches were carried out using Convolution Neural Network like RCNN, YOLO</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 Base UNET architecture was invented to detect the tumor in brain in the year 2015</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 UNET architecture was invented to contribute to the biomedical image processing</a:t>
            </a:r>
          </a:p>
          <a:p>
            <a:pPr marL="285750" indent="-285750">
              <a:lnSpc>
                <a:spcPct val="150000"/>
              </a:lnSpc>
              <a:buFont typeface="Arial" panose="020B0604020202020204" pitchFamily="34" charset="0"/>
              <a:buChar char="•"/>
            </a:pPr>
            <a:r>
              <a:rPr lang="en-US" sz="1600" dirty="0">
                <a:latin typeface="Trebuchet MS" panose="020B0603020202020204" pitchFamily="34" charset="0"/>
              </a:rPr>
              <a:t>The research is carried out to detect breast cancer using the MRI scanning dataset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600" dirty="0">
                <a:latin typeface="Trebuchet MS" panose="020B0603020202020204" pitchFamily="34" charset="0"/>
              </a:rPr>
              <a:t>Knowledge of tumour growth is important in the classification of tumour type ,planning and evaluation of screening programs, clinical trials and making decisions about patient treatment.</a:t>
            </a:r>
            <a:endParaRPr lang="en-US" sz="1600" dirty="0">
              <a:latin typeface="Trebuchet MS" panose="020B0603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600" dirty="0">
                <a:latin typeface="Trebuchet MS" panose="020B0603020202020204" pitchFamily="34" charset="0"/>
              </a:rPr>
              <a:t>The aim of the present study is to utilize U-Net and Residual U-Net model to determine the differences in the tumour size of two segmented mask images for tumour growth rate estimation and also check for  occurrence of any new tumour in the same area where first tumour was detected</a:t>
            </a:r>
            <a:endParaRPr lang="en-US" sz="1600" dirty="0">
              <a:latin typeface="Trebuchet MS" panose="020B0603020202020204" pitchFamily="34" charset="0"/>
            </a:endParaRPr>
          </a:p>
        </p:txBody>
      </p:sp>
      <p:sp>
        <p:nvSpPr>
          <p:cNvPr id="8" name="Rectangle 7">
            <a:extLst>
              <a:ext uri="{FF2B5EF4-FFF2-40B4-BE49-F238E27FC236}">
                <a16:creationId xmlns:a16="http://schemas.microsoft.com/office/drawing/2014/main" id="{653D6BAC-9F87-15B4-2112-CB85B7E3124E}"/>
              </a:ext>
            </a:extLst>
          </p:cNvPr>
          <p:cNvSpPr>
            <a:spLocks noChangeArrowheads="1"/>
          </p:cNvSpPr>
          <p:nvPr/>
        </p:nvSpPr>
        <p:spPr bwMode="auto">
          <a:xfrm>
            <a:off x="947936" y="949644"/>
            <a:ext cx="9900592" cy="45719"/>
          </a:xfrm>
          <a:prstGeom prst="rect">
            <a:avLst/>
          </a:prstGeom>
          <a:solidFill>
            <a:srgbClr val="33CCCC"/>
          </a:solidFill>
          <a:ln w="9525">
            <a:noFill/>
            <a:miter lim="800000"/>
            <a:headEnd/>
            <a:tailEnd/>
          </a:ln>
        </p:spPr>
        <p:txBody>
          <a:bodyPr wrap="none" anchor="ctr"/>
          <a:lstStyle/>
          <a:p>
            <a:endParaRPr lang="en-US"/>
          </a:p>
        </p:txBody>
      </p:sp>
      <p:sp>
        <p:nvSpPr>
          <p:cNvPr id="9" name="Text Box 34">
            <a:extLst>
              <a:ext uri="{FF2B5EF4-FFF2-40B4-BE49-F238E27FC236}">
                <a16:creationId xmlns:a16="http://schemas.microsoft.com/office/drawing/2014/main" id="{5845640D-5BE7-F92D-21E7-B07D442C69DC}"/>
              </a:ext>
            </a:extLst>
          </p:cNvPr>
          <p:cNvSpPr txBox="1">
            <a:spLocks noChangeArrowheads="1"/>
          </p:cNvSpPr>
          <p:nvPr/>
        </p:nvSpPr>
        <p:spPr bwMode="auto">
          <a:xfrm>
            <a:off x="4371528" y="487979"/>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Literature Survey</a:t>
            </a:r>
          </a:p>
        </p:txBody>
      </p:sp>
    </p:spTree>
    <p:extLst>
      <p:ext uri="{BB962C8B-B14F-4D97-AF65-F5344CB8AC3E}">
        <p14:creationId xmlns:p14="http://schemas.microsoft.com/office/powerpoint/2010/main" val="300216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808623" y="1052736"/>
            <a:ext cx="10297144" cy="45719"/>
          </a:xfrm>
          <a:prstGeom prst="rect">
            <a:avLst/>
          </a:prstGeom>
          <a:solidFill>
            <a:srgbClr val="33CCCC"/>
          </a:solidFill>
          <a:ln w="9525">
            <a:noFill/>
            <a:miter lim="800000"/>
            <a:headEnd/>
            <a:tailEnd/>
          </a:ln>
        </p:spPr>
        <p:txBody>
          <a:bodyPr wrap="none" anchor="ctr"/>
          <a:lstStyle/>
          <a:p>
            <a:endParaRPr lang="en-US"/>
          </a:p>
        </p:txBody>
      </p:sp>
      <p:sp>
        <p:nvSpPr>
          <p:cNvPr id="10" name="Content Placeholder 2"/>
          <p:cNvSpPr txBox="1">
            <a:spLocks/>
          </p:cNvSpPr>
          <p:nvPr/>
        </p:nvSpPr>
        <p:spPr>
          <a:xfrm>
            <a:off x="481402" y="1484784"/>
            <a:ext cx="10657184" cy="3465589"/>
          </a:xfrm>
          <a:prstGeom prst="rect">
            <a:avLst/>
          </a:prstGeom>
        </p:spPr>
        <p:txBody>
          <a:bodyPr/>
          <a:lstStyle/>
          <a:p>
            <a:pPr marL="342891" eaLnBrk="0" hangingPunct="0">
              <a:lnSpc>
                <a:spcPct val="150000"/>
              </a:lnSpc>
              <a:spcBef>
                <a:spcPct val="20000"/>
              </a:spcBef>
              <a:defRPr/>
            </a:pPr>
            <a:r>
              <a:rPr lang="en-US" sz="1600" dirty="0">
                <a:effectLst/>
                <a:latin typeface="Trebuchet MS" panose="020B0603020202020204" pitchFamily="34" charset="0"/>
                <a:ea typeface="Times New Roman" panose="02020603050405020304" pitchFamily="18" charset="0"/>
              </a:rPr>
              <a:t>Differential analysis of tumours is important in the classification of tumours type, planning and evaluation of screening programs, clinical trials and making decisions about patient treatment. Differential analysis of tumours has never taken up as research till now. Mostly all the studies are based on the medical laws, so this research will be the first paper on the differential analysis of tumour using Deep learning approach. </a:t>
            </a:r>
            <a:r>
              <a:rPr lang="en-US" sz="1600" dirty="0">
                <a:latin typeface="Trebuchet MS" panose="020B0603020202020204" pitchFamily="34" charset="0"/>
                <a:ea typeface="Times New Roman" panose="02020603050405020304" pitchFamily="18" charset="0"/>
              </a:rPr>
              <a:t>I</a:t>
            </a:r>
            <a:r>
              <a:rPr lang="en-US" sz="1600" dirty="0">
                <a:effectLst/>
                <a:latin typeface="Trebuchet MS" panose="020B0603020202020204" pitchFamily="34" charset="0"/>
                <a:ea typeface="Times New Roman" panose="02020603050405020304" pitchFamily="18" charset="0"/>
              </a:rPr>
              <a:t>n our literature survey we focus on below three points:</a:t>
            </a:r>
          </a:p>
          <a:p>
            <a:pPr marL="628641" indent="-285750" eaLnBrk="0" hangingPunct="0">
              <a:lnSpc>
                <a:spcPct val="150000"/>
              </a:lnSpc>
              <a:spcBef>
                <a:spcPct val="20000"/>
              </a:spcBef>
              <a:buFont typeface="Wingdings" panose="05000000000000000000" pitchFamily="2" charset="2"/>
              <a:buChar char="v"/>
              <a:defRPr/>
            </a:pPr>
            <a:r>
              <a:rPr lang="en-US" sz="1600" dirty="0">
                <a:latin typeface="Trebuchet MS" panose="020B0603020202020204" pitchFamily="34" charset="0"/>
              </a:rPr>
              <a:t>What  is the value addition of our project</a:t>
            </a:r>
          </a:p>
          <a:p>
            <a:pPr marL="628641" indent="-285750" eaLnBrk="0" hangingPunct="0">
              <a:lnSpc>
                <a:spcPct val="150000"/>
              </a:lnSpc>
              <a:spcBef>
                <a:spcPct val="20000"/>
              </a:spcBef>
              <a:buFont typeface="Wingdings" panose="05000000000000000000" pitchFamily="2" charset="2"/>
              <a:buChar char="v"/>
              <a:defRPr/>
            </a:pPr>
            <a:r>
              <a:rPr lang="en-US" sz="1600" dirty="0">
                <a:latin typeface="Trebuchet MS" panose="020B0603020202020204" pitchFamily="34" charset="0"/>
              </a:rPr>
              <a:t>What are the challenges in doing differential analysis of breast tumour</a:t>
            </a:r>
          </a:p>
          <a:p>
            <a:pPr marL="628641" indent="-285750" eaLnBrk="0" hangingPunct="0">
              <a:lnSpc>
                <a:spcPct val="150000"/>
              </a:lnSpc>
              <a:spcBef>
                <a:spcPct val="20000"/>
              </a:spcBef>
              <a:buFont typeface="Wingdings" panose="05000000000000000000" pitchFamily="2" charset="2"/>
              <a:buChar char="v"/>
              <a:defRPr/>
            </a:pPr>
            <a:r>
              <a:rPr lang="en-US" sz="1600" dirty="0">
                <a:latin typeface="Trebuchet MS" panose="020B0603020202020204" pitchFamily="34" charset="0"/>
              </a:rPr>
              <a:t>What are the limitations using rectangle box approach using </a:t>
            </a:r>
            <a:r>
              <a:rPr lang="en-US" sz="1600" dirty="0" err="1">
                <a:latin typeface="Trebuchet MS" panose="020B0603020202020204" pitchFamily="34" charset="0"/>
              </a:rPr>
              <a:t>OpenCv</a:t>
            </a:r>
            <a:r>
              <a:rPr lang="en-US" sz="1600" dirty="0">
                <a:latin typeface="Trebuchet MS" panose="020B0603020202020204" pitchFamily="34" charset="0"/>
              </a:rPr>
              <a:t> library.</a:t>
            </a:r>
            <a:endParaRPr lang="en-IN" sz="1600" dirty="0">
              <a:latin typeface="Trebuchet MS" panose="020B0603020202020204" pitchFamily="34" charset="0"/>
            </a:endParaRPr>
          </a:p>
        </p:txBody>
      </p:sp>
      <p:sp>
        <p:nvSpPr>
          <p:cNvPr id="14" name="Text Box 34"/>
          <p:cNvSpPr txBox="1">
            <a:spLocks noChangeArrowheads="1"/>
          </p:cNvSpPr>
          <p:nvPr/>
        </p:nvSpPr>
        <p:spPr bwMode="auto">
          <a:xfrm>
            <a:off x="4439816" y="476672"/>
            <a:ext cx="6477000" cy="461665"/>
          </a:xfrm>
          <a:prstGeom prst="rect">
            <a:avLst/>
          </a:prstGeom>
          <a:noFill/>
          <a:ln w="9525">
            <a:noFill/>
            <a:miter lim="800000"/>
            <a:headEnd/>
            <a:tailEnd/>
          </a:ln>
        </p:spPr>
        <p:txBody>
          <a:bodyPr wrap="square">
            <a:spAutoFit/>
          </a:bodyPr>
          <a:lstStyle/>
          <a:p>
            <a:pPr marL="342891" indent="-342891" algn="r" eaLnBrk="0" hangingPunct="0">
              <a:defRPr/>
            </a:pPr>
            <a:r>
              <a:rPr lang="en-US" sz="2400" dirty="0">
                <a:solidFill>
                  <a:srgbClr val="FF0000"/>
                </a:solidFill>
                <a:latin typeface="Trebuchet MS" pitchFamily="34" charset="0"/>
              </a:rPr>
              <a:t>Literature Survey Continued..</a:t>
            </a:r>
          </a:p>
        </p:txBody>
      </p:sp>
    </p:spTree>
    <p:extLst>
      <p:ext uri="{BB962C8B-B14F-4D97-AF65-F5344CB8AC3E}">
        <p14:creationId xmlns:p14="http://schemas.microsoft.com/office/powerpoint/2010/main" val="86769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7"/>
          <p:cNvSpPr/>
          <p:nvPr/>
        </p:nvSpPr>
        <p:spPr>
          <a:xfrm>
            <a:off x="694365" y="675395"/>
            <a:ext cx="10225136" cy="45719"/>
          </a:xfrm>
          <a:prstGeom prst="rect">
            <a:avLst/>
          </a:prstGeom>
          <a:solidFill>
            <a:srgbClr val="33CCCC"/>
          </a:solidFill>
          <a:ln>
            <a:noFill/>
          </a:ln>
        </p:spPr>
        <p:txBody>
          <a:bodyPr spcFirstLastPara="1" wrap="square" lIns="91425" tIns="45700" rIns="91425" bIns="45700" anchor="ctr" anchorCtr="0">
            <a:noAutofit/>
          </a:bodyPr>
          <a:lstStyle/>
          <a:p>
            <a:pPr>
              <a:spcBef>
                <a:spcPts val="0"/>
              </a:spcBef>
              <a:spcAft>
                <a:spcPts val="0"/>
              </a:spcAft>
              <a:buClr>
                <a:srgbClr val="000000"/>
              </a:buClr>
              <a:buSzPts val="1800"/>
            </a:pPr>
            <a:endParaRPr>
              <a:solidFill>
                <a:schemeClr val="dk1"/>
              </a:solidFill>
              <a:latin typeface="Arial"/>
              <a:ea typeface="Arial"/>
              <a:cs typeface="Arial"/>
              <a:sym typeface="Arial"/>
            </a:endParaRPr>
          </a:p>
        </p:txBody>
      </p:sp>
      <p:sp>
        <p:nvSpPr>
          <p:cNvPr id="53" name="Google Shape;53;p7"/>
          <p:cNvSpPr txBox="1"/>
          <p:nvPr/>
        </p:nvSpPr>
        <p:spPr>
          <a:xfrm>
            <a:off x="839416" y="128698"/>
            <a:ext cx="9612560" cy="461700"/>
          </a:xfrm>
          <a:prstGeom prst="rect">
            <a:avLst/>
          </a:prstGeom>
          <a:noFill/>
          <a:ln>
            <a:noFill/>
          </a:ln>
        </p:spPr>
        <p:txBody>
          <a:bodyPr spcFirstLastPara="1" wrap="square" lIns="91425" tIns="45700" rIns="91425" bIns="45700" anchor="t" anchorCtr="0">
            <a:noAutofit/>
          </a:bodyPr>
          <a:lstStyle/>
          <a:p>
            <a:pPr marL="342900" indent="-342900" algn="r">
              <a:spcBef>
                <a:spcPts val="0"/>
              </a:spcBef>
              <a:spcAft>
                <a:spcPts val="0"/>
              </a:spcAft>
            </a:pPr>
            <a:r>
              <a:rPr lang="en-US" sz="2400" dirty="0">
                <a:solidFill>
                  <a:srgbClr val="FF0000"/>
                </a:solidFill>
                <a:latin typeface="Trebuchet MS"/>
                <a:ea typeface="Trebuchet MS"/>
                <a:cs typeface="Trebuchet MS"/>
                <a:sym typeface="Trebuchet MS"/>
              </a:rPr>
              <a:t> First Proposed Methodology / Approach</a:t>
            </a:r>
            <a:endParaRPr lang="en-US" sz="2400" dirty="0">
              <a:solidFill>
                <a:srgbClr val="FF0000"/>
              </a:solidFill>
            </a:endParaRPr>
          </a:p>
        </p:txBody>
      </p:sp>
      <p:sp>
        <p:nvSpPr>
          <p:cNvPr id="4" name="Rectangle 3">
            <a:extLst>
              <a:ext uri="{FF2B5EF4-FFF2-40B4-BE49-F238E27FC236}">
                <a16:creationId xmlns:a16="http://schemas.microsoft.com/office/drawing/2014/main" id="{7FE61C1A-4C08-E49E-01B7-6D31F5016BB2}"/>
              </a:ext>
            </a:extLst>
          </p:cNvPr>
          <p:cNvSpPr/>
          <p:nvPr/>
        </p:nvSpPr>
        <p:spPr>
          <a:xfrm>
            <a:off x="839416" y="1484784"/>
            <a:ext cx="1632520" cy="604874"/>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BUSI Data Set</a:t>
            </a:r>
          </a:p>
        </p:txBody>
      </p:sp>
      <p:sp>
        <p:nvSpPr>
          <p:cNvPr id="5" name="Rectangle 4">
            <a:extLst>
              <a:ext uri="{FF2B5EF4-FFF2-40B4-BE49-F238E27FC236}">
                <a16:creationId xmlns:a16="http://schemas.microsoft.com/office/drawing/2014/main" id="{B07BC018-8993-8047-AF00-A690084C199A}"/>
              </a:ext>
            </a:extLst>
          </p:cNvPr>
          <p:cNvSpPr/>
          <p:nvPr/>
        </p:nvSpPr>
        <p:spPr>
          <a:xfrm>
            <a:off x="839416" y="4200224"/>
            <a:ext cx="1632520" cy="604874"/>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Size Determination</a:t>
            </a:r>
          </a:p>
        </p:txBody>
      </p:sp>
      <p:sp>
        <p:nvSpPr>
          <p:cNvPr id="6" name="Rectangle 5">
            <a:extLst>
              <a:ext uri="{FF2B5EF4-FFF2-40B4-BE49-F238E27FC236}">
                <a16:creationId xmlns:a16="http://schemas.microsoft.com/office/drawing/2014/main" id="{6B49E8D4-5E00-3015-AFD5-4A4FC9883CCE}"/>
              </a:ext>
            </a:extLst>
          </p:cNvPr>
          <p:cNvSpPr/>
          <p:nvPr/>
        </p:nvSpPr>
        <p:spPr>
          <a:xfrm>
            <a:off x="3359696" y="3076906"/>
            <a:ext cx="1908212" cy="1117809"/>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Number of white Pixel of Predicted Mask Image Approach</a:t>
            </a:r>
          </a:p>
        </p:txBody>
      </p:sp>
      <p:sp>
        <p:nvSpPr>
          <p:cNvPr id="7" name="Rectangle 6">
            <a:extLst>
              <a:ext uri="{FF2B5EF4-FFF2-40B4-BE49-F238E27FC236}">
                <a16:creationId xmlns:a16="http://schemas.microsoft.com/office/drawing/2014/main" id="{1FD89638-DC84-5C1B-CA1D-097925D59F09}"/>
              </a:ext>
            </a:extLst>
          </p:cNvPr>
          <p:cNvSpPr/>
          <p:nvPr/>
        </p:nvSpPr>
        <p:spPr>
          <a:xfrm>
            <a:off x="8698050" y="1285009"/>
            <a:ext cx="2520278" cy="81085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Segmented Mask Image Predicted by the model</a:t>
            </a:r>
          </a:p>
        </p:txBody>
      </p:sp>
      <p:sp>
        <p:nvSpPr>
          <p:cNvPr id="8" name="Rectangle 7">
            <a:extLst>
              <a:ext uri="{FF2B5EF4-FFF2-40B4-BE49-F238E27FC236}">
                <a16:creationId xmlns:a16="http://schemas.microsoft.com/office/drawing/2014/main" id="{F34F990A-0AD5-8B4C-317B-651A5FB2B507}"/>
              </a:ext>
            </a:extLst>
          </p:cNvPr>
          <p:cNvSpPr/>
          <p:nvPr/>
        </p:nvSpPr>
        <p:spPr>
          <a:xfrm>
            <a:off x="8832306" y="4617059"/>
            <a:ext cx="2520278" cy="74549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Direction of Progression of Tumour</a:t>
            </a:r>
          </a:p>
        </p:txBody>
      </p:sp>
      <p:sp>
        <p:nvSpPr>
          <p:cNvPr id="9" name="Rectangle 8">
            <a:extLst>
              <a:ext uri="{FF2B5EF4-FFF2-40B4-BE49-F238E27FC236}">
                <a16:creationId xmlns:a16="http://schemas.microsoft.com/office/drawing/2014/main" id="{CE17A0D0-82F0-1359-8807-41C90743BB42}"/>
              </a:ext>
            </a:extLst>
          </p:cNvPr>
          <p:cNvSpPr/>
          <p:nvPr/>
        </p:nvSpPr>
        <p:spPr>
          <a:xfrm>
            <a:off x="8832306" y="3937137"/>
            <a:ext cx="2520278" cy="419012"/>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Growth Rate of Tumour</a:t>
            </a:r>
          </a:p>
        </p:txBody>
      </p:sp>
      <p:sp>
        <p:nvSpPr>
          <p:cNvPr id="10" name="Rectangle 9">
            <a:extLst>
              <a:ext uri="{FF2B5EF4-FFF2-40B4-BE49-F238E27FC236}">
                <a16:creationId xmlns:a16="http://schemas.microsoft.com/office/drawing/2014/main" id="{84E52850-1DC2-8189-D6DB-B3003D931D3B}"/>
              </a:ext>
            </a:extLst>
          </p:cNvPr>
          <p:cNvSpPr/>
          <p:nvPr/>
        </p:nvSpPr>
        <p:spPr>
          <a:xfrm>
            <a:off x="8832305" y="3093579"/>
            <a:ext cx="2520279" cy="604874"/>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Classification of Tumour</a:t>
            </a:r>
          </a:p>
        </p:txBody>
      </p:sp>
      <p:sp>
        <p:nvSpPr>
          <p:cNvPr id="11" name="Rectangle 10">
            <a:extLst>
              <a:ext uri="{FF2B5EF4-FFF2-40B4-BE49-F238E27FC236}">
                <a16:creationId xmlns:a16="http://schemas.microsoft.com/office/drawing/2014/main" id="{2442CB37-EFD4-1D35-8ABA-986955840AEC}"/>
              </a:ext>
            </a:extLst>
          </p:cNvPr>
          <p:cNvSpPr/>
          <p:nvPr/>
        </p:nvSpPr>
        <p:spPr>
          <a:xfrm>
            <a:off x="6096000" y="4024353"/>
            <a:ext cx="1632520" cy="780746"/>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Differential Analysis of Tumour</a:t>
            </a:r>
          </a:p>
        </p:txBody>
      </p:sp>
      <p:sp>
        <p:nvSpPr>
          <p:cNvPr id="12" name="Rectangle 11">
            <a:extLst>
              <a:ext uri="{FF2B5EF4-FFF2-40B4-BE49-F238E27FC236}">
                <a16:creationId xmlns:a16="http://schemas.microsoft.com/office/drawing/2014/main" id="{A818994B-87D7-D199-672E-5C172965023E}"/>
              </a:ext>
            </a:extLst>
          </p:cNvPr>
          <p:cNvSpPr/>
          <p:nvPr/>
        </p:nvSpPr>
        <p:spPr>
          <a:xfrm>
            <a:off x="3431704" y="4892325"/>
            <a:ext cx="1836204" cy="776869"/>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OpenCV Rectangular Box Approach</a:t>
            </a:r>
          </a:p>
        </p:txBody>
      </p:sp>
      <p:cxnSp>
        <p:nvCxnSpPr>
          <p:cNvPr id="14" name="Connector: Elbow 13">
            <a:extLst>
              <a:ext uri="{FF2B5EF4-FFF2-40B4-BE49-F238E27FC236}">
                <a16:creationId xmlns:a16="http://schemas.microsoft.com/office/drawing/2014/main" id="{E948EB7C-7D98-8268-B46D-5D8606BD0502}"/>
              </a:ext>
            </a:extLst>
          </p:cNvPr>
          <p:cNvCxnSpPr>
            <a:cxnSpLocks/>
            <a:stCxn id="7" idx="2"/>
            <a:endCxn id="5" idx="0"/>
          </p:cNvCxnSpPr>
          <p:nvPr/>
        </p:nvCxnSpPr>
        <p:spPr>
          <a:xfrm rot="5400000">
            <a:off x="4754751" y="-1003214"/>
            <a:ext cx="2104364" cy="8302513"/>
          </a:xfrm>
          <a:prstGeom prst="bentConnector3">
            <a:avLst>
              <a:gd name="adj1" fmla="val 3382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0778390-F56F-D229-9D60-55EBD469ADFF}"/>
              </a:ext>
            </a:extLst>
          </p:cNvPr>
          <p:cNvCxnSpPr>
            <a:cxnSpLocks/>
            <a:stCxn id="5" idx="3"/>
            <a:endCxn id="6" idx="1"/>
          </p:cNvCxnSpPr>
          <p:nvPr/>
        </p:nvCxnSpPr>
        <p:spPr>
          <a:xfrm flipV="1">
            <a:off x="2471936" y="3635811"/>
            <a:ext cx="887760" cy="866850"/>
          </a:xfrm>
          <a:prstGeom prst="bentConnector3">
            <a:avLst>
              <a:gd name="adj1" fmla="val 5219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F39F8B3-DFFA-804A-A55F-18D271F4E75C}"/>
              </a:ext>
            </a:extLst>
          </p:cNvPr>
          <p:cNvCxnSpPr>
            <a:cxnSpLocks/>
            <a:stCxn id="5" idx="3"/>
            <a:endCxn id="12" idx="1"/>
          </p:cNvCxnSpPr>
          <p:nvPr/>
        </p:nvCxnSpPr>
        <p:spPr>
          <a:xfrm>
            <a:off x="2471936" y="4502661"/>
            <a:ext cx="959768" cy="77809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50D8021-17B8-A679-0040-0C3327FB4991}"/>
              </a:ext>
            </a:extLst>
          </p:cNvPr>
          <p:cNvCxnSpPr>
            <a:cxnSpLocks/>
            <a:stCxn id="6" idx="3"/>
            <a:endCxn id="11" idx="1"/>
          </p:cNvCxnSpPr>
          <p:nvPr/>
        </p:nvCxnSpPr>
        <p:spPr>
          <a:xfrm>
            <a:off x="5267908" y="3635811"/>
            <a:ext cx="828092" cy="778915"/>
          </a:xfrm>
          <a:prstGeom prst="bentConnector3">
            <a:avLst>
              <a:gd name="adj1" fmla="val 37078"/>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3A02289-AA94-B611-EC99-7C04605997FD}"/>
              </a:ext>
            </a:extLst>
          </p:cNvPr>
          <p:cNvCxnSpPr>
            <a:cxnSpLocks/>
            <a:stCxn id="12" idx="3"/>
            <a:endCxn id="11" idx="1"/>
          </p:cNvCxnSpPr>
          <p:nvPr/>
        </p:nvCxnSpPr>
        <p:spPr>
          <a:xfrm flipV="1">
            <a:off x="5267908" y="4414726"/>
            <a:ext cx="828092" cy="866034"/>
          </a:xfrm>
          <a:prstGeom prst="bentConnector3">
            <a:avLst>
              <a:gd name="adj1" fmla="val 37078"/>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3C6A590-D782-1740-F15D-4C0736A047B3}"/>
              </a:ext>
            </a:extLst>
          </p:cNvPr>
          <p:cNvSpPr/>
          <p:nvPr/>
        </p:nvSpPr>
        <p:spPr>
          <a:xfrm>
            <a:off x="8842425" y="5611521"/>
            <a:ext cx="2528203" cy="714075"/>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1">
                    <a:lumMod val="50000"/>
                  </a:schemeClr>
                </a:solidFill>
                <a:latin typeface="+mj-lt"/>
              </a:rPr>
              <a:t>Comparison of size of Tumour Predicted by Base UNET and RESUNET</a:t>
            </a:r>
          </a:p>
        </p:txBody>
      </p:sp>
      <p:cxnSp>
        <p:nvCxnSpPr>
          <p:cNvPr id="37" name="Connector: Elbow 36">
            <a:extLst>
              <a:ext uri="{FF2B5EF4-FFF2-40B4-BE49-F238E27FC236}">
                <a16:creationId xmlns:a16="http://schemas.microsoft.com/office/drawing/2014/main" id="{06F9F056-C610-D4BE-063D-194570DCC826}"/>
              </a:ext>
            </a:extLst>
          </p:cNvPr>
          <p:cNvCxnSpPr>
            <a:cxnSpLocks/>
            <a:endCxn id="8" idx="1"/>
          </p:cNvCxnSpPr>
          <p:nvPr/>
        </p:nvCxnSpPr>
        <p:spPr>
          <a:xfrm>
            <a:off x="7746206" y="4414726"/>
            <a:ext cx="1086100" cy="57507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EA8565D3-87AD-BD08-6D48-9DF31FB6860C}"/>
              </a:ext>
            </a:extLst>
          </p:cNvPr>
          <p:cNvPicPr>
            <a:picLocks noChangeAspect="1"/>
          </p:cNvPicPr>
          <p:nvPr/>
        </p:nvPicPr>
        <p:blipFill>
          <a:blip r:embed="rId3"/>
          <a:stretch>
            <a:fillRect/>
          </a:stretch>
        </p:blipFill>
        <p:spPr>
          <a:xfrm>
            <a:off x="5591943" y="1949032"/>
            <a:ext cx="1121031" cy="759429"/>
          </a:xfrm>
          <a:prstGeom prst="rect">
            <a:avLst/>
          </a:prstGeom>
        </p:spPr>
      </p:pic>
      <p:pic>
        <p:nvPicPr>
          <p:cNvPr id="92" name="Picture 91">
            <a:extLst>
              <a:ext uri="{FF2B5EF4-FFF2-40B4-BE49-F238E27FC236}">
                <a16:creationId xmlns:a16="http://schemas.microsoft.com/office/drawing/2014/main" id="{FAF0B223-A0AE-0588-3852-3830AEE4A377}"/>
              </a:ext>
            </a:extLst>
          </p:cNvPr>
          <p:cNvPicPr>
            <a:picLocks noChangeAspect="1"/>
          </p:cNvPicPr>
          <p:nvPr/>
        </p:nvPicPr>
        <p:blipFill>
          <a:blip r:embed="rId4"/>
          <a:stretch>
            <a:fillRect/>
          </a:stretch>
        </p:blipFill>
        <p:spPr>
          <a:xfrm>
            <a:off x="5596751" y="1040093"/>
            <a:ext cx="1116223" cy="784211"/>
          </a:xfrm>
          <a:prstGeom prst="rect">
            <a:avLst/>
          </a:prstGeom>
        </p:spPr>
      </p:pic>
      <p:cxnSp>
        <p:nvCxnSpPr>
          <p:cNvPr id="95" name="Connector: Elbow 94">
            <a:extLst>
              <a:ext uri="{FF2B5EF4-FFF2-40B4-BE49-F238E27FC236}">
                <a16:creationId xmlns:a16="http://schemas.microsoft.com/office/drawing/2014/main" id="{05F80085-0003-1B9C-F82F-CB6C6E2CEB51}"/>
              </a:ext>
            </a:extLst>
          </p:cNvPr>
          <p:cNvCxnSpPr>
            <a:stCxn id="4" idx="3"/>
            <a:endCxn id="92" idx="1"/>
          </p:cNvCxnSpPr>
          <p:nvPr/>
        </p:nvCxnSpPr>
        <p:spPr>
          <a:xfrm flipV="1">
            <a:off x="2471936" y="1432199"/>
            <a:ext cx="3124815" cy="355022"/>
          </a:xfrm>
          <a:prstGeom prst="bentConnector3">
            <a:avLst>
              <a:gd name="adj1" fmla="val 4782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CDFF88B4-8CAB-5749-5A0A-14E666927499}"/>
              </a:ext>
            </a:extLst>
          </p:cNvPr>
          <p:cNvCxnSpPr>
            <a:cxnSpLocks/>
          </p:cNvCxnSpPr>
          <p:nvPr/>
        </p:nvCxnSpPr>
        <p:spPr>
          <a:xfrm>
            <a:off x="2471936" y="1825097"/>
            <a:ext cx="3120007" cy="541526"/>
          </a:xfrm>
          <a:prstGeom prst="bentConnector3">
            <a:avLst>
              <a:gd name="adj1" fmla="val 48130"/>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36134ED9-6BAC-9337-3E31-AB99E22B810C}"/>
              </a:ext>
            </a:extLst>
          </p:cNvPr>
          <p:cNvCxnSpPr>
            <a:stCxn id="92" idx="3"/>
            <a:endCxn id="7" idx="1"/>
          </p:cNvCxnSpPr>
          <p:nvPr/>
        </p:nvCxnSpPr>
        <p:spPr>
          <a:xfrm>
            <a:off x="6712974" y="1432199"/>
            <a:ext cx="1985076" cy="258236"/>
          </a:xfrm>
          <a:prstGeom prst="bentConnector3">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B172ED4-2E30-7D06-458F-098692D9F8B4}"/>
              </a:ext>
            </a:extLst>
          </p:cNvPr>
          <p:cNvCxnSpPr>
            <a:stCxn id="90" idx="3"/>
          </p:cNvCxnSpPr>
          <p:nvPr/>
        </p:nvCxnSpPr>
        <p:spPr>
          <a:xfrm flipV="1">
            <a:off x="6712974" y="1824304"/>
            <a:ext cx="1975313" cy="504443"/>
          </a:xfrm>
          <a:prstGeom prst="bentConnector3">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1071503A-D744-9A7A-8081-30CEC1832514}"/>
              </a:ext>
            </a:extLst>
          </p:cNvPr>
          <p:cNvSpPr txBox="1"/>
          <p:nvPr/>
        </p:nvSpPr>
        <p:spPr>
          <a:xfrm>
            <a:off x="4313802" y="1135613"/>
            <a:ext cx="1116124" cy="261610"/>
          </a:xfrm>
          <a:prstGeom prst="rect">
            <a:avLst/>
          </a:prstGeom>
          <a:noFill/>
        </p:spPr>
        <p:txBody>
          <a:bodyPr wrap="square" rtlCol="0">
            <a:spAutoFit/>
          </a:bodyPr>
          <a:lstStyle/>
          <a:p>
            <a:r>
              <a:rPr lang="en-IN" sz="1100" b="1" dirty="0"/>
              <a:t>    Base UNet</a:t>
            </a:r>
          </a:p>
        </p:txBody>
      </p:sp>
      <p:sp>
        <p:nvSpPr>
          <p:cNvPr id="116" name="TextBox 115">
            <a:extLst>
              <a:ext uri="{FF2B5EF4-FFF2-40B4-BE49-F238E27FC236}">
                <a16:creationId xmlns:a16="http://schemas.microsoft.com/office/drawing/2014/main" id="{81226D57-A701-4E74-224A-BB093A4A0B53}"/>
              </a:ext>
            </a:extLst>
          </p:cNvPr>
          <p:cNvSpPr txBox="1"/>
          <p:nvPr/>
        </p:nvSpPr>
        <p:spPr>
          <a:xfrm>
            <a:off x="4197549" y="2065138"/>
            <a:ext cx="1232377" cy="261610"/>
          </a:xfrm>
          <a:prstGeom prst="rect">
            <a:avLst/>
          </a:prstGeom>
          <a:noFill/>
        </p:spPr>
        <p:txBody>
          <a:bodyPr wrap="square" rtlCol="0">
            <a:spAutoFit/>
          </a:bodyPr>
          <a:lstStyle/>
          <a:p>
            <a:r>
              <a:rPr lang="en-IN" sz="1100" b="1" dirty="0"/>
              <a:t>Residual UNet</a:t>
            </a:r>
          </a:p>
        </p:txBody>
      </p:sp>
      <p:cxnSp>
        <p:nvCxnSpPr>
          <p:cNvPr id="18" name="Connector: Elbow 17">
            <a:extLst>
              <a:ext uri="{FF2B5EF4-FFF2-40B4-BE49-F238E27FC236}">
                <a16:creationId xmlns:a16="http://schemas.microsoft.com/office/drawing/2014/main" id="{78A351F3-2536-C08D-CBC5-90CC805F9F79}"/>
              </a:ext>
            </a:extLst>
          </p:cNvPr>
          <p:cNvCxnSpPr>
            <a:cxnSpLocks/>
            <a:endCxn id="10" idx="1"/>
          </p:cNvCxnSpPr>
          <p:nvPr/>
        </p:nvCxnSpPr>
        <p:spPr>
          <a:xfrm flipV="1">
            <a:off x="7718886" y="3396016"/>
            <a:ext cx="1113419" cy="10187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05DD6AA-A5AA-D876-57B9-78E9F6FBDF93}"/>
              </a:ext>
            </a:extLst>
          </p:cNvPr>
          <p:cNvCxnSpPr>
            <a:cxnSpLocks/>
            <a:endCxn id="9" idx="1"/>
          </p:cNvCxnSpPr>
          <p:nvPr/>
        </p:nvCxnSpPr>
        <p:spPr>
          <a:xfrm flipV="1">
            <a:off x="7737363" y="4146643"/>
            <a:ext cx="1094943" cy="268082"/>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5047CF0-4A07-7461-6641-952D5D0D54A9}"/>
              </a:ext>
            </a:extLst>
          </p:cNvPr>
          <p:cNvCxnSpPr>
            <a:cxnSpLocks/>
          </p:cNvCxnSpPr>
          <p:nvPr/>
        </p:nvCxnSpPr>
        <p:spPr>
          <a:xfrm rot="16200000" flipH="1">
            <a:off x="7831213" y="4966592"/>
            <a:ext cx="1469645" cy="553558"/>
          </a:xfrm>
          <a:prstGeom prst="bentConnector3">
            <a:avLst>
              <a:gd name="adj1" fmla="val 943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stone Project - Review 3 - Template.pptx" id="{77E64785-C4AC-D447-9F20-AA3556BA4DEA}" vid="{211B08FD-A304-1146-A3C3-5229E601B3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Capstone Project - Review 3 - Template (1)</Template>
  <TotalTime>9453</TotalTime>
  <Words>1848</Words>
  <Application>Microsoft Office PowerPoint</Application>
  <PresentationFormat>Widescreen</PresentationFormat>
  <Paragraphs>174</Paragraphs>
  <Slides>24</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Calibri</vt:lpstr>
      <vt:lpstr>Calibri Light</vt:lpstr>
      <vt:lpstr>Times New Roman</vt:lpstr>
      <vt:lpstr>Trebuchet MS</vt:lpstr>
      <vt:lpstr>Wingdings</vt:lpstr>
      <vt:lpstr>Custom Design</vt:lpstr>
      <vt:lpstr>Worksheet</vt:lpstr>
      <vt:lpstr>PowerPoint Presentation</vt:lpstr>
      <vt:lpstr>PowerPoint Presentation</vt:lpstr>
      <vt:lpstr>PowerPoint Presentation</vt:lpstr>
      <vt:lpstr>PowerPoint Presentation</vt:lpstr>
      <vt:lpstr>PowerPoint Presentation</vt:lpstr>
      <vt:lpstr>      Normal                  Benign                 Malignant</vt:lpstr>
      <vt:lpstr>PowerPoint Presentation</vt:lpstr>
      <vt:lpstr>PowerPoint Presentation</vt:lpstr>
      <vt:lpstr>PowerPoint Presentation</vt:lpstr>
      <vt:lpstr>PowerPoint Presentation</vt:lpstr>
      <vt:lpstr>PowerPoint Presentation</vt:lpstr>
      <vt:lpstr>PowerPoint Presentation</vt:lpstr>
      <vt:lpstr>                                                                        Outcome of Algorithm-1</vt:lpstr>
      <vt:lpstr>PowerPoint Presentation</vt:lpstr>
      <vt:lpstr>PowerPoint Presentation</vt:lpstr>
      <vt:lpstr>PowerPoint Presentation</vt:lpstr>
      <vt:lpstr>PowerPoint Presentation</vt:lpstr>
      <vt:lpstr>Algorithm 3: To determine  Tumour status using Dice Coefficient and difference in White pixel Area Ratio of the two successive scans</vt:lpstr>
      <vt:lpstr>PowerPoint Presentation</vt:lpstr>
      <vt:lpstr>PowerPoint Presentation</vt:lpstr>
      <vt:lpstr>PowerPoint Presentation</vt:lpstr>
      <vt:lpstr>PowerPoint Presentation</vt:lpstr>
      <vt:lpstr>PowerPoint Presentation</vt:lpstr>
      <vt:lpstr>PowerPoint Presentation</vt:lpstr>
    </vt:vector>
  </TitlesOfParts>
  <Company>KTwo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Sunitha R</dc:creator>
  <cp:lastModifiedBy>Jaya Tiwari</cp:lastModifiedBy>
  <cp:revision>17</cp:revision>
  <dcterms:created xsi:type="dcterms:W3CDTF">2020-11-22T08:14:37Z</dcterms:created>
  <dcterms:modified xsi:type="dcterms:W3CDTF">2022-11-30T06:43:17Z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